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webextensions/webextension2.xml" ContentType="application/vnd.ms-office.webextension+xml"/>
  <Override PartName="/ppt/webextensions/webextension3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2" r:id="rId1"/>
  </p:sldMasterIdLst>
  <p:notesMasterIdLst>
    <p:notesMasterId r:id="rId12"/>
  </p:notesMasterIdLst>
  <p:handoutMasterIdLst>
    <p:handoutMasterId r:id="rId13"/>
  </p:handoutMasterIdLst>
  <p:sldIdLst>
    <p:sldId id="418" r:id="rId2"/>
    <p:sldId id="410" r:id="rId3"/>
    <p:sldId id="420" r:id="rId4"/>
    <p:sldId id="412" r:id="rId5"/>
    <p:sldId id="413" r:id="rId6"/>
    <p:sldId id="428" r:id="rId7"/>
    <p:sldId id="429" r:id="rId8"/>
    <p:sldId id="430" r:id="rId9"/>
    <p:sldId id="417" r:id="rId10"/>
    <p:sldId id="431" r:id="rId11"/>
  </p:sldIdLst>
  <p:sldSz cx="9144000" cy="5143500" type="screen16x9"/>
  <p:notesSz cx="6858000" cy="9144000"/>
  <p:defaultTextStyle>
    <a:defPPr>
      <a:defRPr lang="en-US"/>
    </a:defPPr>
    <a:lvl1pPr algn="l" rtl="0" fontAlgn="base">
      <a:lnSpc>
        <a:spcPct val="90000"/>
      </a:lnSpc>
      <a:spcBef>
        <a:spcPct val="0"/>
      </a:spcBef>
      <a:spcAft>
        <a:spcPct val="0"/>
      </a:spcAft>
      <a:defRPr sz="2000" kern="1200">
        <a:solidFill>
          <a:srgbClr val="191919"/>
        </a:solidFill>
        <a:latin typeface="HelvNeue Light for IBM" pitchFamily="34" charset="0"/>
        <a:ea typeface="+mn-ea"/>
        <a:cs typeface="+mn-cs"/>
      </a:defRPr>
    </a:lvl1pPr>
    <a:lvl2pPr marL="457200" algn="l" rtl="0" fontAlgn="base">
      <a:lnSpc>
        <a:spcPct val="90000"/>
      </a:lnSpc>
      <a:spcBef>
        <a:spcPct val="0"/>
      </a:spcBef>
      <a:spcAft>
        <a:spcPct val="0"/>
      </a:spcAft>
      <a:defRPr sz="2000" kern="1200">
        <a:solidFill>
          <a:srgbClr val="191919"/>
        </a:solidFill>
        <a:latin typeface="HelvNeue Light for IBM" pitchFamily="34" charset="0"/>
        <a:ea typeface="+mn-ea"/>
        <a:cs typeface="+mn-cs"/>
      </a:defRPr>
    </a:lvl2pPr>
    <a:lvl3pPr marL="914400" algn="l" rtl="0" fontAlgn="base">
      <a:lnSpc>
        <a:spcPct val="90000"/>
      </a:lnSpc>
      <a:spcBef>
        <a:spcPct val="0"/>
      </a:spcBef>
      <a:spcAft>
        <a:spcPct val="0"/>
      </a:spcAft>
      <a:defRPr sz="2000" kern="1200">
        <a:solidFill>
          <a:srgbClr val="191919"/>
        </a:solidFill>
        <a:latin typeface="HelvNeue Light for IBM" pitchFamily="34" charset="0"/>
        <a:ea typeface="+mn-ea"/>
        <a:cs typeface="+mn-cs"/>
      </a:defRPr>
    </a:lvl3pPr>
    <a:lvl4pPr marL="1371600" algn="l" rtl="0" fontAlgn="base">
      <a:lnSpc>
        <a:spcPct val="90000"/>
      </a:lnSpc>
      <a:spcBef>
        <a:spcPct val="0"/>
      </a:spcBef>
      <a:spcAft>
        <a:spcPct val="0"/>
      </a:spcAft>
      <a:defRPr sz="2000" kern="1200">
        <a:solidFill>
          <a:srgbClr val="191919"/>
        </a:solidFill>
        <a:latin typeface="HelvNeue Light for IBM" pitchFamily="34" charset="0"/>
        <a:ea typeface="+mn-ea"/>
        <a:cs typeface="+mn-cs"/>
      </a:defRPr>
    </a:lvl4pPr>
    <a:lvl5pPr marL="1828800" algn="l" rtl="0" fontAlgn="base">
      <a:lnSpc>
        <a:spcPct val="90000"/>
      </a:lnSpc>
      <a:spcBef>
        <a:spcPct val="0"/>
      </a:spcBef>
      <a:spcAft>
        <a:spcPct val="0"/>
      </a:spcAft>
      <a:defRPr sz="2000" kern="1200">
        <a:solidFill>
          <a:srgbClr val="191919"/>
        </a:solidFill>
        <a:latin typeface="HelvNeue Light for IBM" pitchFamily="34" charset="0"/>
        <a:ea typeface="+mn-ea"/>
        <a:cs typeface="+mn-cs"/>
      </a:defRPr>
    </a:lvl5pPr>
    <a:lvl6pPr marL="2286000" algn="l" defTabSz="914400" rtl="0" eaLnBrk="1" latinLnBrk="0" hangingPunct="1">
      <a:defRPr sz="2000" kern="1200">
        <a:solidFill>
          <a:srgbClr val="191919"/>
        </a:solidFill>
        <a:latin typeface="HelvNeue Light for IBM" pitchFamily="34" charset="0"/>
        <a:ea typeface="+mn-ea"/>
        <a:cs typeface="+mn-cs"/>
      </a:defRPr>
    </a:lvl6pPr>
    <a:lvl7pPr marL="2743200" algn="l" defTabSz="914400" rtl="0" eaLnBrk="1" latinLnBrk="0" hangingPunct="1">
      <a:defRPr sz="2000" kern="1200">
        <a:solidFill>
          <a:srgbClr val="191919"/>
        </a:solidFill>
        <a:latin typeface="HelvNeue Light for IBM" pitchFamily="34" charset="0"/>
        <a:ea typeface="+mn-ea"/>
        <a:cs typeface="+mn-cs"/>
      </a:defRPr>
    </a:lvl7pPr>
    <a:lvl8pPr marL="3200400" algn="l" defTabSz="914400" rtl="0" eaLnBrk="1" latinLnBrk="0" hangingPunct="1">
      <a:defRPr sz="2000" kern="1200">
        <a:solidFill>
          <a:srgbClr val="191919"/>
        </a:solidFill>
        <a:latin typeface="HelvNeue Light for IBM" pitchFamily="34" charset="0"/>
        <a:ea typeface="+mn-ea"/>
        <a:cs typeface="+mn-cs"/>
      </a:defRPr>
    </a:lvl8pPr>
    <a:lvl9pPr marL="3657600" algn="l" defTabSz="914400" rtl="0" eaLnBrk="1" latinLnBrk="0" hangingPunct="1">
      <a:defRPr sz="2000" kern="1200">
        <a:solidFill>
          <a:srgbClr val="191919"/>
        </a:solidFill>
        <a:latin typeface="HelvNeue Light for IBM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71" userDrawn="1">
          <p15:clr>
            <a:srgbClr val="A4A3A4"/>
          </p15:clr>
        </p15:guide>
        <p15:guide id="2" pos="283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B813"/>
    <a:srgbClr val="CCFFCC"/>
    <a:srgbClr val="FE20FC"/>
    <a:srgbClr val="C5F4FF"/>
    <a:srgbClr val="8CC63F"/>
    <a:srgbClr val="DBA5B4"/>
    <a:srgbClr val="FFBFD0"/>
    <a:srgbClr val="FFCC99"/>
    <a:srgbClr val="00B0DA"/>
    <a:srgbClr val="F190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667" autoAdjust="0"/>
    <p:restoredTop sz="86278" autoAdjust="0"/>
  </p:normalViewPr>
  <p:slideViewPr>
    <p:cSldViewPr snapToGrid="0">
      <p:cViewPr varScale="1">
        <p:scale>
          <a:sx n="103" d="100"/>
          <a:sy n="103" d="100"/>
        </p:scale>
        <p:origin x="1592" y="168"/>
      </p:cViewPr>
      <p:guideLst>
        <p:guide orient="horz" pos="971"/>
        <p:guide pos="283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91439" cy="91439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9099E1-2F6C-1143-9DF8-8ECBCD01D041}" type="datetimeFigureOut">
              <a:rPr lang="en-US" smtClean="0"/>
              <a:pPr/>
              <a:t>1/7/19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454D96-FAC3-2D49-827B-F309FAD9DE7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37619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defRPr sz="1200">
                <a:solidFill>
                  <a:schemeClr val="tx1"/>
                </a:solidFill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defRPr sz="1200">
                <a:solidFill>
                  <a:schemeClr val="tx1"/>
                </a:solidFill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819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defRPr sz="1200">
                <a:solidFill>
                  <a:schemeClr val="tx1"/>
                </a:solidFill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defRPr sz="1200">
                <a:solidFill>
                  <a:schemeClr val="tx1"/>
                </a:solidFill>
                <a:latin typeface="Arial" charset="0"/>
              </a:defRPr>
            </a:lvl1pPr>
          </a:lstStyle>
          <a:p>
            <a:fld id="{05C4898A-41A8-49D6-8E48-9D853EBFDD60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84776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C4898A-41A8-49D6-8E48-9D853EBFDD60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5217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C4898A-41A8-49D6-8E48-9D853EBFDD60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301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C4898A-41A8-49D6-8E48-9D853EBFDD60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6202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C4898A-41A8-49D6-8E48-9D853EBFDD60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7848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C4898A-41A8-49D6-8E48-9D853EBFDD60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6026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C4898A-41A8-49D6-8E48-9D853EBFDD60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9694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C4898A-41A8-49D6-8E48-9D853EBFDD60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3333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C4898A-41A8-49D6-8E48-9D853EBFDD60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04678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C4898A-41A8-49D6-8E48-9D853EBFDD60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7612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C4898A-41A8-49D6-8E48-9D853EBFDD60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9949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  <a:lvl2pPr>
              <a:defRPr>
                <a:latin typeface="Arial" pitchFamily="34" charset="0"/>
                <a:cs typeface="Arial" pitchFamily="34" charset="0"/>
              </a:defRPr>
            </a:lvl2pPr>
            <a:lvl3pPr>
              <a:defRPr>
                <a:latin typeface="Arial" pitchFamily="34" charset="0"/>
                <a:cs typeface="Arial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900"/>
            </a:lvl1pPr>
          </a:lstStyle>
          <a:p>
            <a:fld id="{E98947E1-6E9C-4553-A175-053CB8F72200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Page Slide 2">
    <p:bg>
      <p:bgPr>
        <a:solidFill>
          <a:srgbClr val="8CC6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5" descr="faded-logo-wallpaper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3143250"/>
          </a:xfrm>
          <a:prstGeom prst="rect">
            <a:avLst/>
          </a:prstGeom>
          <a:noFill/>
        </p:spPr>
      </p:pic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338328" y="2140527"/>
            <a:ext cx="8503920" cy="623248"/>
          </a:xfrm>
        </p:spPr>
        <p:txBody>
          <a:bodyPr anchor="b" anchorCtr="0"/>
          <a:lstStyle>
            <a:lvl1pPr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page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365760" y="2777490"/>
            <a:ext cx="8476488" cy="253746"/>
          </a:xfrm>
        </p:spPr>
        <p:txBody>
          <a:bodyPr lIns="0" anchor="b" anchorCtr="0"/>
          <a:lstStyle>
            <a:lvl1pPr>
              <a:buNone/>
              <a:defRPr sz="2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dirty="0"/>
              <a:t>More text on one line in this location if needed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Page Slide 3">
    <p:bg>
      <p:bgPr>
        <a:solidFill>
          <a:srgbClr val="00A6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5" descr="faded-logo-wallpaper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3143250"/>
          </a:xfrm>
          <a:prstGeom prst="rect">
            <a:avLst/>
          </a:prstGeom>
          <a:noFill/>
        </p:spPr>
      </p:pic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338328" y="2140527"/>
            <a:ext cx="8503920" cy="623248"/>
          </a:xfrm>
        </p:spPr>
        <p:txBody>
          <a:bodyPr anchor="b" anchorCtr="0"/>
          <a:lstStyle>
            <a:lvl1pPr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page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365760" y="2777490"/>
            <a:ext cx="8476488" cy="253746"/>
          </a:xfrm>
        </p:spPr>
        <p:txBody>
          <a:bodyPr lIns="0" anchor="b" anchorCtr="0"/>
          <a:lstStyle>
            <a:lvl1pPr>
              <a:buNone/>
              <a:defRPr sz="2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dirty="0"/>
              <a:t>More text on one line in this location if needed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Page Slide 4">
    <p:bg>
      <p:bgPr>
        <a:solidFill>
          <a:srgbClr val="FDB81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5" descr="faded-logo-wallpaper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3143250"/>
          </a:xfrm>
          <a:prstGeom prst="rect">
            <a:avLst/>
          </a:prstGeom>
          <a:noFill/>
        </p:spPr>
      </p:pic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338328" y="2140527"/>
            <a:ext cx="8503920" cy="623248"/>
          </a:xfrm>
        </p:spPr>
        <p:txBody>
          <a:bodyPr anchor="b" anchorCtr="0"/>
          <a:lstStyle>
            <a:lvl1pPr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page</a:t>
            </a:r>
          </a:p>
        </p:txBody>
      </p:sp>
      <p:sp>
        <p:nvSpPr>
          <p:cNvPr id="6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365760" y="2777490"/>
            <a:ext cx="8476488" cy="253746"/>
          </a:xfrm>
        </p:spPr>
        <p:txBody>
          <a:bodyPr lIns="0" anchor="b" anchorCtr="0"/>
          <a:lstStyle>
            <a:lvl1pPr>
              <a:buNone/>
              <a:defRPr sz="2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dirty="0"/>
              <a:t>More text on one line in this location if needed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Page Slide 5">
    <p:bg>
      <p:bgPr>
        <a:solidFill>
          <a:srgbClr val="F190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5" descr="faded-logo-wallpaper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3143250"/>
          </a:xfrm>
          <a:prstGeom prst="rect">
            <a:avLst/>
          </a:prstGeom>
          <a:noFill/>
        </p:spPr>
      </p:pic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338328" y="2140527"/>
            <a:ext cx="8503920" cy="623248"/>
          </a:xfrm>
        </p:spPr>
        <p:txBody>
          <a:bodyPr anchor="b" anchorCtr="0"/>
          <a:lstStyle>
            <a:lvl1pPr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page</a:t>
            </a:r>
          </a:p>
        </p:txBody>
      </p:sp>
      <p:sp>
        <p:nvSpPr>
          <p:cNvPr id="6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365760" y="2777490"/>
            <a:ext cx="8476488" cy="253746"/>
          </a:xfrm>
        </p:spPr>
        <p:txBody>
          <a:bodyPr lIns="0" anchor="b" anchorCtr="0"/>
          <a:lstStyle>
            <a:lvl1pPr>
              <a:buNone/>
              <a:defRPr sz="2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dirty="0"/>
              <a:t>More text on one line in this location if needed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Page Slide 6">
    <p:bg>
      <p:bgPr>
        <a:solidFill>
          <a:srgbClr val="F04E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5" descr="faded-logo-wallpaper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3143250"/>
          </a:xfrm>
          <a:prstGeom prst="rect">
            <a:avLst/>
          </a:prstGeom>
          <a:noFill/>
        </p:spPr>
      </p:pic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338328" y="2140527"/>
            <a:ext cx="8503920" cy="623248"/>
          </a:xfrm>
        </p:spPr>
        <p:txBody>
          <a:bodyPr anchor="b" anchorCtr="0"/>
          <a:lstStyle>
            <a:lvl1pPr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page</a:t>
            </a:r>
          </a:p>
        </p:txBody>
      </p:sp>
      <p:sp>
        <p:nvSpPr>
          <p:cNvPr id="6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365760" y="2777490"/>
            <a:ext cx="8476488" cy="253746"/>
          </a:xfrm>
        </p:spPr>
        <p:txBody>
          <a:bodyPr lIns="0" anchor="b" anchorCtr="0"/>
          <a:lstStyle>
            <a:lvl1pPr>
              <a:buNone/>
              <a:defRPr sz="2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dirty="0"/>
              <a:t>More text on one line in this location if needed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Page Slide 7">
    <p:bg>
      <p:bgPr>
        <a:solidFill>
          <a:srgbClr val="AB1A8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5" descr="faded-logo-wallpaper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3143250"/>
          </a:xfrm>
          <a:prstGeom prst="rect">
            <a:avLst/>
          </a:prstGeom>
          <a:noFill/>
        </p:spPr>
      </p:pic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338328" y="2140527"/>
            <a:ext cx="8503920" cy="623248"/>
          </a:xfrm>
        </p:spPr>
        <p:txBody>
          <a:bodyPr anchor="b" anchorCtr="0"/>
          <a:lstStyle>
            <a:lvl1pPr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page</a:t>
            </a:r>
          </a:p>
        </p:txBody>
      </p:sp>
      <p:sp>
        <p:nvSpPr>
          <p:cNvPr id="6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365760" y="2777490"/>
            <a:ext cx="8476488" cy="253746"/>
          </a:xfrm>
        </p:spPr>
        <p:txBody>
          <a:bodyPr lIns="0" anchor="b" anchorCtr="0"/>
          <a:lstStyle>
            <a:lvl1pPr>
              <a:buNone/>
              <a:defRPr sz="2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dirty="0"/>
              <a:t>More text on one line in this location if needed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/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8613" y="219076"/>
            <a:ext cx="8686800" cy="387798"/>
          </a:xfrm>
        </p:spPr>
        <p:txBody>
          <a:bodyPr/>
          <a:lstStyle>
            <a:lvl1pPr marL="0" marR="0" indent="0" algn="l" defTabSz="91437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dirty="0"/>
              <a:t>Table of contents/Agenda template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900"/>
            </a:lvl1pPr>
          </a:lstStyle>
          <a:p>
            <a:fld id="{92EDDE8C-FCD3-47EF-B8D4-5308179AEE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163826" y="1371600"/>
            <a:ext cx="5687845" cy="3086100"/>
          </a:xfrm>
        </p:spPr>
        <p:txBody>
          <a:bodyPr lIns="0" tIns="91440" bIns="0"/>
          <a:lstStyle>
            <a:lvl1pPr marL="0" indent="0">
              <a:lnSpc>
                <a:spcPts val="1300"/>
              </a:lnSpc>
              <a:spcBef>
                <a:spcPts val="1080"/>
              </a:spcBef>
              <a:buNone/>
              <a:defRPr sz="1200"/>
            </a:lvl1pPr>
          </a:lstStyle>
          <a:p>
            <a:pPr lvl="0"/>
            <a:r>
              <a:rPr lang="en-US" dirty="0"/>
              <a:t>Note that the contents/agenda items are written in sentence case</a:t>
            </a:r>
          </a:p>
          <a:p>
            <a:pPr lvl="0"/>
            <a:r>
              <a:rPr lang="en-US" dirty="0"/>
              <a:t>Title the page “Table of contents” if the document is meant to be read or is a “leave behind.” Use “Agenda” if the document will be presented formally</a:t>
            </a:r>
          </a:p>
          <a:p>
            <a:pPr lvl="0"/>
            <a:r>
              <a:rPr lang="en-US" dirty="0"/>
              <a:t>This page should appear at the beginning of each section, with the highlighted section appearing in blue and bold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329184" y="1371600"/>
            <a:ext cx="2743200" cy="3086100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en-US" dirty="0"/>
              <a:t>Content heading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Blee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9144000" cy="5143500"/>
          </a:xfrm>
        </p:spPr>
        <p:txBody>
          <a:bodyPr tIns="914400" anchor="ctr" anchorCtr="0"/>
          <a:lstStyle>
            <a:lvl1pPr algn="ctr">
              <a:buNone/>
              <a:defRPr/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8613" y="4080511"/>
            <a:ext cx="8503920" cy="387798"/>
          </a:xfrm>
        </p:spPr>
        <p:txBody>
          <a:bodyPr/>
          <a:lstStyle>
            <a:lvl1pPr>
              <a:defRPr>
                <a:solidFill>
                  <a:srgbClr val="FDB813"/>
                </a:solidFill>
              </a:defRPr>
            </a:lvl1pPr>
          </a:lstStyle>
          <a:p>
            <a:r>
              <a:rPr lang="en-US" dirty="0"/>
              <a:t>Full bleed images preferred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29184" y="4491990"/>
            <a:ext cx="8503920" cy="548640"/>
          </a:xfrm>
        </p:spPr>
        <p:txBody>
          <a:bodyPr/>
          <a:lstStyle>
            <a:lvl1pPr marL="0" indent="0">
              <a:buNone/>
              <a:defRPr lang="en-US" sz="1600" kern="1200" dirty="0" smtClean="0">
                <a:solidFill>
                  <a:srgbClr val="6D6E70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 marL="0" lvl="0" indent="0" algn="l" rtl="0" fontAlgn="base">
              <a:spcBef>
                <a:spcPct val="500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Text over top of full bleed images would be in white or a color from the color palette that would offer good contrast. Also, colored text in Arial Bold would have greater impact.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Sided Blee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9144000" cy="3394710"/>
          </a:xfrm>
        </p:spPr>
        <p:txBody>
          <a:bodyPr tIns="914400" anchor="ctr" anchorCtr="0"/>
          <a:lstStyle>
            <a:lvl1pPr algn="ctr">
              <a:buNone/>
              <a:defRPr/>
            </a:lvl1pPr>
          </a:lstStyle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60" y="3943352"/>
            <a:ext cx="8503920" cy="221599"/>
          </a:xfrm>
        </p:spPr>
        <p:txBody>
          <a:bodyPr/>
          <a:lstStyle>
            <a:lvl1pPr>
              <a:defRPr sz="1600">
                <a:solidFill>
                  <a:srgbClr val="00B0DA"/>
                </a:solidFill>
              </a:defRPr>
            </a:lvl1pPr>
          </a:lstStyle>
          <a:p>
            <a:r>
              <a:rPr lang="en-US" dirty="0"/>
              <a:t>Images also have more impact if they can bleed 3 sides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65760" y="4149090"/>
            <a:ext cx="7315200" cy="685800"/>
          </a:xfrm>
        </p:spPr>
        <p:txBody>
          <a:bodyPr/>
          <a:lstStyle>
            <a:lvl1pPr marL="0" indent="0">
              <a:buNone/>
              <a:defRPr kern="1200">
                <a:solidFill>
                  <a:srgbClr val="6D6E70"/>
                </a:solidFill>
              </a:defRPr>
            </a:lvl1pPr>
          </a:lstStyle>
          <a:p>
            <a:pPr lvl="0"/>
            <a:r>
              <a:rPr lang="en-US" dirty="0"/>
              <a:t>Text under partial bleed images would be in 70% black or a color from the color palette. Also, colored text in Arial Bold would have greater impact.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fld id="{92EDDE8C-FCD3-47EF-B8D4-5308179AEE2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5"/>
            <a:ext cx="7772400" cy="1107996"/>
          </a:xfrm>
        </p:spPr>
        <p:txBody>
          <a:bodyPr/>
          <a:lstStyle>
            <a:lvl1pPr algn="l">
              <a:defRPr sz="4000" b="0" cap="all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latin typeface="Arial" pitchFamily="34" charset="0"/>
                <a:cs typeface="Arial" pitchFamily="34" charset="0"/>
              </a:defRPr>
            </a:lvl1pPr>
            <a:lvl2pPr marL="457189" indent="0">
              <a:buNone/>
              <a:defRPr sz="1800"/>
            </a:lvl2pPr>
            <a:lvl3pPr marL="914377" indent="0">
              <a:buNone/>
              <a:defRPr sz="1600"/>
            </a:lvl3pPr>
            <a:lvl4pPr marL="1371566" indent="0">
              <a:buNone/>
              <a:defRPr sz="1400"/>
            </a:lvl4pPr>
            <a:lvl5pPr marL="1828754" indent="0">
              <a:buNone/>
              <a:defRPr sz="1400"/>
            </a:lvl5pPr>
            <a:lvl6pPr marL="2285943" indent="0">
              <a:buNone/>
              <a:defRPr sz="1400"/>
            </a:lvl6pPr>
            <a:lvl7pPr marL="2743131" indent="0">
              <a:buNone/>
              <a:defRPr sz="1400"/>
            </a:lvl7pPr>
            <a:lvl8pPr marL="3200320" indent="0">
              <a:buNone/>
              <a:defRPr sz="1400"/>
            </a:lvl8pPr>
            <a:lvl9pPr marL="3657509" indent="0">
              <a:buNone/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900"/>
            </a:lvl1pPr>
          </a:lstStyle>
          <a:p>
            <a:fld id="{C56F6E69-880F-4956-8549-CB4C2ABA649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52" name="Picture 44" descr="cover-wallerpaper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9144000" cy="3186113"/>
          </a:xfrm>
          <a:prstGeom prst="rect">
            <a:avLst/>
          </a:prstGeom>
          <a:noFill/>
        </p:spPr>
      </p:pic>
      <p:pic>
        <p:nvPicPr>
          <p:cNvPr id="68654" name="Picture 46" descr="blue-tri-color-logo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8229600" y="4766074"/>
            <a:ext cx="630238" cy="1916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38328" y="2777490"/>
            <a:ext cx="8503920" cy="253746"/>
          </a:xfrm>
        </p:spPr>
        <p:txBody>
          <a:bodyPr anchor="b" anchorCtr="0"/>
          <a:lstStyle>
            <a:lvl1pPr marL="0" indent="0">
              <a:spcBef>
                <a:spcPts val="1320"/>
              </a:spcBef>
              <a:buNone/>
              <a:defRPr sz="2200">
                <a:solidFill>
                  <a:schemeClr val="tx2"/>
                </a:solidFill>
              </a:defRPr>
            </a:lvl1pPr>
            <a:lvl5pPr>
              <a:buNone/>
              <a:defRPr/>
            </a:lvl5pPr>
          </a:lstStyle>
          <a:p>
            <a:pPr lvl="0"/>
            <a:r>
              <a:rPr lang="en-US" dirty="0"/>
              <a:t>Subtitle of presentation in this location as long as needed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65760" y="3840480"/>
            <a:ext cx="8503920" cy="27432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200"/>
            </a:lvl1pPr>
          </a:lstStyle>
          <a:p>
            <a:pPr lvl="0"/>
            <a:r>
              <a:rPr lang="en-US" dirty="0"/>
              <a:t>Name of presenter, Title of presenter if needed</a:t>
            </a:r>
            <a:br>
              <a:rPr lang="en-US" dirty="0"/>
            </a:br>
            <a:r>
              <a:rPr lang="en-US" dirty="0"/>
              <a:t>Date in local format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338328" y="2098978"/>
            <a:ext cx="8503920" cy="664797"/>
          </a:xfrm>
        </p:spPr>
        <p:txBody>
          <a:bodyPr anchor="b" anchorCtr="0"/>
          <a:lstStyle>
            <a:lvl1pPr>
              <a:defRPr sz="4800">
                <a:solidFill>
                  <a:srgbClr val="00B0DA"/>
                </a:solidFill>
              </a:defRPr>
            </a:lvl1pPr>
          </a:lstStyle>
          <a:p>
            <a:r>
              <a:rPr lang="en-US" dirty="0"/>
              <a:t>IBM Presentation Title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28613" y="1370411"/>
            <a:ext cx="4151312" cy="2742009"/>
          </a:xfrm>
        </p:spPr>
        <p:txBody>
          <a:bodyPr/>
          <a:lstStyle>
            <a:lvl1pPr>
              <a:defRPr sz="2800">
                <a:latin typeface="Arial" pitchFamily="34" charset="0"/>
                <a:cs typeface="Arial" pitchFamily="34" charset="0"/>
              </a:defRPr>
            </a:lvl1pPr>
            <a:lvl2pPr>
              <a:defRPr sz="2400">
                <a:latin typeface="Arial" pitchFamily="34" charset="0"/>
                <a:cs typeface="Arial" pitchFamily="34" charset="0"/>
              </a:defRPr>
            </a:lvl2pPr>
            <a:lvl3pPr>
              <a:defRPr sz="2000">
                <a:latin typeface="Arial" pitchFamily="34" charset="0"/>
                <a:cs typeface="Arial" pitchFamily="34" charset="0"/>
              </a:defRPr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2328" y="1370411"/>
            <a:ext cx="4151313" cy="2742009"/>
          </a:xfrm>
        </p:spPr>
        <p:txBody>
          <a:bodyPr/>
          <a:lstStyle>
            <a:lvl1pPr>
              <a:defRPr sz="2800">
                <a:latin typeface="Arial" pitchFamily="34" charset="0"/>
                <a:cs typeface="Arial" pitchFamily="34" charset="0"/>
              </a:defRPr>
            </a:lvl1pPr>
            <a:lvl2pPr>
              <a:defRPr sz="2400">
                <a:latin typeface="Arial" pitchFamily="34" charset="0"/>
                <a:cs typeface="Arial" pitchFamily="34" charset="0"/>
              </a:defRPr>
            </a:lvl2pPr>
            <a:lvl3pPr>
              <a:defRPr sz="2000">
                <a:latin typeface="Arial" pitchFamily="34" charset="0"/>
                <a:cs typeface="Arial" pitchFamily="34" charset="0"/>
              </a:defRPr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900"/>
            </a:lvl1pPr>
          </a:lstStyle>
          <a:p>
            <a:fld id="{243B09B9-FE11-485D-B193-4DE649C9C9A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387798"/>
          </a:xfrm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0">
                <a:latin typeface="Arial" pitchFamily="34" charset="0"/>
                <a:cs typeface="Arial" pitchFamily="34" charset="0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>
                <a:latin typeface="Arial" pitchFamily="34" charset="0"/>
                <a:cs typeface="Arial" pitchFamily="34" charset="0"/>
              </a:defRPr>
            </a:lvl1pPr>
            <a:lvl2pPr>
              <a:defRPr sz="2000">
                <a:latin typeface="Arial" pitchFamily="34" charset="0"/>
                <a:cs typeface="Arial" pitchFamily="34" charset="0"/>
              </a:defRPr>
            </a:lvl2pPr>
            <a:lvl3pPr>
              <a:defRPr sz="1800">
                <a:latin typeface="Arial" pitchFamily="34" charset="0"/>
                <a:cs typeface="Arial" pitchFamily="34" charset="0"/>
              </a:defRPr>
            </a:lvl3pPr>
            <a:lvl4pPr>
              <a:defRPr sz="1600">
                <a:latin typeface="Arial" pitchFamily="34" charset="0"/>
                <a:cs typeface="Arial" pitchFamily="34" charset="0"/>
              </a:defRPr>
            </a:lvl4pPr>
            <a:lvl5pPr>
              <a:defRPr sz="1600">
                <a:latin typeface="Arial" pitchFamily="34" charset="0"/>
                <a:cs typeface="Arial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8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0">
                <a:latin typeface="Arial" pitchFamily="34" charset="0"/>
                <a:cs typeface="Arial" pitchFamily="34" charset="0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8" y="1631156"/>
            <a:ext cx="4041775" cy="2963466"/>
          </a:xfrm>
        </p:spPr>
        <p:txBody>
          <a:bodyPr/>
          <a:lstStyle>
            <a:lvl1pPr>
              <a:defRPr sz="2400">
                <a:latin typeface="Arial" pitchFamily="34" charset="0"/>
                <a:cs typeface="Arial" pitchFamily="34" charset="0"/>
              </a:defRPr>
            </a:lvl1pPr>
            <a:lvl2pPr>
              <a:defRPr sz="2000">
                <a:latin typeface="Arial" pitchFamily="34" charset="0"/>
                <a:cs typeface="Arial" pitchFamily="34" charset="0"/>
              </a:defRPr>
            </a:lvl2pPr>
            <a:lvl3pPr>
              <a:defRPr sz="1800">
                <a:latin typeface="Arial" pitchFamily="34" charset="0"/>
                <a:cs typeface="Arial" pitchFamily="34" charset="0"/>
              </a:defRPr>
            </a:lvl3pPr>
            <a:lvl4pPr>
              <a:defRPr sz="1600">
                <a:latin typeface="Arial" pitchFamily="34" charset="0"/>
                <a:cs typeface="Arial" pitchFamily="34" charset="0"/>
              </a:defRPr>
            </a:lvl4pPr>
            <a:lvl5pPr>
              <a:defRPr sz="1600">
                <a:latin typeface="Arial" pitchFamily="34" charset="0"/>
                <a:cs typeface="Arial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900"/>
            </a:lvl1pPr>
          </a:lstStyle>
          <a:p>
            <a:fld id="{DA39A948-DEA7-4EFA-9130-61B45069BCE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900"/>
            </a:lvl1pPr>
          </a:lstStyle>
          <a:p>
            <a:fld id="{6826F9A1-9B46-4608-B497-7E101192DDCD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3" y="66289"/>
            <a:ext cx="3008313" cy="553998"/>
          </a:xfrm>
        </p:spPr>
        <p:txBody>
          <a:bodyPr anchor="b"/>
          <a:lstStyle>
            <a:lvl1pPr algn="l">
              <a:defRPr sz="2000" b="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3200">
                <a:latin typeface="Arial" pitchFamily="34" charset="0"/>
                <a:cs typeface="Arial" pitchFamily="34" charset="0"/>
              </a:defRPr>
            </a:lvl1pPr>
            <a:lvl2pPr>
              <a:defRPr sz="2800">
                <a:latin typeface="Arial" pitchFamily="34" charset="0"/>
                <a:cs typeface="Arial" pitchFamily="34" charset="0"/>
              </a:defRPr>
            </a:lvl2pPr>
            <a:lvl3pPr>
              <a:defRPr sz="2400">
                <a:latin typeface="Arial" pitchFamily="34" charset="0"/>
                <a:cs typeface="Arial" pitchFamily="34" charset="0"/>
              </a:defRPr>
            </a:lvl3pPr>
            <a:lvl4pPr>
              <a:defRPr sz="2000">
                <a:latin typeface="Arial" pitchFamily="34" charset="0"/>
                <a:cs typeface="Arial" pitchFamily="34" charset="0"/>
              </a:defRPr>
            </a:lvl4pPr>
            <a:lvl5pPr>
              <a:defRPr sz="2000">
                <a:latin typeface="Arial" pitchFamily="34" charset="0"/>
                <a:cs typeface="Arial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3" y="1076327"/>
            <a:ext cx="3008313" cy="3518297"/>
          </a:xfrm>
        </p:spPr>
        <p:txBody>
          <a:bodyPr/>
          <a:lstStyle>
            <a:lvl1pPr marL="0" indent="0">
              <a:buNone/>
              <a:defRPr sz="1400">
                <a:latin typeface="Arial" pitchFamily="34" charset="0"/>
                <a:cs typeface="Arial" pitchFamily="34" charset="0"/>
              </a:defRPr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900"/>
            </a:lvl1pPr>
          </a:lstStyle>
          <a:p>
            <a:fld id="{6F2D88F4-1BBD-4436-A230-2453F5FE0D1D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420401"/>
            <a:ext cx="5486400" cy="387798"/>
          </a:xfrm>
        </p:spPr>
        <p:txBody>
          <a:bodyPr anchor="b"/>
          <a:lstStyle>
            <a:lvl1pPr algn="l">
              <a:defRPr sz="2800" b="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>
                <a:latin typeface="Arial" pitchFamily="34" charset="0"/>
                <a:cs typeface="Arial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</p:spPr>
        <p:txBody>
          <a:bodyPr/>
          <a:lstStyle>
            <a:lvl1pPr marL="0" indent="0">
              <a:buNone/>
              <a:defRPr sz="1400">
                <a:latin typeface="Arial" pitchFamily="34" charset="0"/>
                <a:cs typeface="Arial" pitchFamily="34" charset="0"/>
              </a:defRPr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900">
                <a:latin typeface="Arial" pitchFamily="34" charset="0"/>
                <a:cs typeface="Arial" pitchFamily="34" charset="0"/>
              </a:defRPr>
            </a:lvl1pPr>
          </a:lstStyle>
          <a:p>
            <a:fld id="{24BC8B11-60A6-4B69-B419-B94172AA641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900"/>
            </a:lvl1pPr>
          </a:lstStyle>
          <a:p>
            <a:fld id="{42D62209-4EDF-4572-8BE8-285CD08041F0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39817" y="219075"/>
            <a:ext cx="775597" cy="3893344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28613" y="219075"/>
            <a:ext cx="6362700" cy="3893344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900"/>
            </a:lvl1pPr>
          </a:lstStyle>
          <a:p>
            <a:fld id="{01724DF2-28ED-446F-A429-CB9011BDF207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385978"/>
            <a:ext cx="6858000" cy="1246495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891" indent="0" algn="ctr">
              <a:buNone/>
              <a:defRPr sz="1500"/>
            </a:lvl2pPr>
            <a:lvl3pPr marL="685783" indent="0" algn="ctr">
              <a:buNone/>
              <a:defRPr sz="1351"/>
            </a:lvl3pPr>
            <a:lvl4pPr marL="1028674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9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1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107556" y="4718304"/>
            <a:ext cx="1809432" cy="201168"/>
          </a:xfrm>
          <a:prstGeom prst="rect">
            <a:avLst/>
          </a:prstGeom>
        </p:spPr>
        <p:txBody>
          <a:bodyPr/>
          <a:lstStyle/>
          <a:p>
            <a:fld id="{B4F4939B-B8E4-4846-BA65-70B7915F55E2}" type="datetimeFigureOut">
              <a:rPr lang="en-US" smtClean="0"/>
              <a:t>1/7/19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3504" y="4718304"/>
            <a:ext cx="2895600" cy="20116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87111-942E-A842-BD90-2494608886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7791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52" name="Picture 44" descr="cover-wallerpaper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9144000" cy="3186113"/>
          </a:xfrm>
          <a:prstGeom prst="rect">
            <a:avLst/>
          </a:prstGeom>
          <a:noFill/>
        </p:spPr>
      </p:pic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38328" y="2777490"/>
            <a:ext cx="8503920" cy="253746"/>
          </a:xfrm>
        </p:spPr>
        <p:txBody>
          <a:bodyPr anchor="b" anchorCtr="0"/>
          <a:lstStyle>
            <a:lvl1pPr marL="0" indent="0">
              <a:spcBef>
                <a:spcPts val="1320"/>
              </a:spcBef>
              <a:buNone/>
              <a:defRPr sz="2200">
                <a:solidFill>
                  <a:schemeClr val="tx2"/>
                </a:solidFill>
              </a:defRPr>
            </a:lvl1pPr>
            <a:lvl5pPr>
              <a:buNone/>
              <a:defRPr/>
            </a:lvl5pPr>
          </a:lstStyle>
          <a:p>
            <a:pPr lvl="0"/>
            <a:r>
              <a:rPr lang="en-US" dirty="0"/>
              <a:t>Subtitle of presentation in this location as long as needed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65760" y="3840480"/>
            <a:ext cx="8503920" cy="27432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200"/>
            </a:lvl1pPr>
          </a:lstStyle>
          <a:p>
            <a:pPr lvl="0"/>
            <a:r>
              <a:rPr lang="en-US" dirty="0"/>
              <a:t>Name of presenter, Title of presenter if needed</a:t>
            </a:r>
            <a:br>
              <a:rPr lang="en-US" dirty="0"/>
            </a:br>
            <a:r>
              <a:rPr lang="en-US" dirty="0"/>
              <a:t>Date in local format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338328" y="2098978"/>
            <a:ext cx="8503920" cy="664797"/>
          </a:xfrm>
        </p:spPr>
        <p:txBody>
          <a:bodyPr anchor="b" anchorCtr="0"/>
          <a:lstStyle>
            <a:lvl1pPr>
              <a:defRPr sz="4800">
                <a:solidFill>
                  <a:srgbClr val="8CC63F"/>
                </a:solidFill>
              </a:defRPr>
            </a:lvl1pPr>
          </a:lstStyle>
          <a:p>
            <a:r>
              <a:rPr lang="en-US" dirty="0"/>
              <a:t>IBM Presentation Title</a:t>
            </a:r>
          </a:p>
        </p:txBody>
      </p:sp>
      <p:pic>
        <p:nvPicPr>
          <p:cNvPr id="7" name="Picture 5" descr="green-tri-color-logo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8229600" y="4766074"/>
            <a:ext cx="630238" cy="191690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52" name="Picture 44" descr="cover-wallerpaper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9144000" cy="3186113"/>
          </a:xfrm>
          <a:prstGeom prst="rect">
            <a:avLst/>
          </a:prstGeom>
          <a:noFill/>
        </p:spPr>
      </p:pic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38328" y="2777490"/>
            <a:ext cx="8503920" cy="253746"/>
          </a:xfrm>
        </p:spPr>
        <p:txBody>
          <a:bodyPr anchor="b" anchorCtr="0"/>
          <a:lstStyle>
            <a:lvl1pPr marL="0" indent="0">
              <a:spcBef>
                <a:spcPts val="1320"/>
              </a:spcBef>
              <a:buNone/>
              <a:defRPr sz="2200">
                <a:solidFill>
                  <a:schemeClr val="tx2"/>
                </a:solidFill>
              </a:defRPr>
            </a:lvl1pPr>
            <a:lvl5pPr>
              <a:buNone/>
              <a:defRPr/>
            </a:lvl5pPr>
          </a:lstStyle>
          <a:p>
            <a:pPr lvl="0"/>
            <a:r>
              <a:rPr lang="en-US" dirty="0"/>
              <a:t>Subtitle of presentation in this location as long as needed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65760" y="3840480"/>
            <a:ext cx="8503920" cy="27432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200"/>
            </a:lvl1pPr>
          </a:lstStyle>
          <a:p>
            <a:pPr lvl="0"/>
            <a:r>
              <a:rPr lang="en-US" dirty="0"/>
              <a:t>Name of presenter, Title of presenter if needed</a:t>
            </a:r>
            <a:br>
              <a:rPr lang="en-US" dirty="0"/>
            </a:br>
            <a:r>
              <a:rPr lang="en-US" dirty="0"/>
              <a:t>Date in local format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338328" y="2098978"/>
            <a:ext cx="8503920" cy="664797"/>
          </a:xfrm>
        </p:spPr>
        <p:txBody>
          <a:bodyPr anchor="b" anchorCtr="0"/>
          <a:lstStyle>
            <a:lvl1pPr>
              <a:defRPr sz="4800">
                <a:solidFill>
                  <a:srgbClr val="00A6A0"/>
                </a:solidFill>
              </a:defRPr>
            </a:lvl1pPr>
          </a:lstStyle>
          <a:p>
            <a:r>
              <a:rPr lang="en-US" dirty="0"/>
              <a:t>IBM Presentation Title</a:t>
            </a:r>
          </a:p>
        </p:txBody>
      </p:sp>
      <p:pic>
        <p:nvPicPr>
          <p:cNvPr id="7" name="Picture 5" descr="teal-tri-color-logo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8229600" y="4766074"/>
            <a:ext cx="630238" cy="191690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52" name="Picture 44" descr="cover-wallerpaper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9144000" cy="3186113"/>
          </a:xfrm>
          <a:prstGeom prst="rect">
            <a:avLst/>
          </a:prstGeom>
          <a:noFill/>
        </p:spPr>
      </p:pic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38328" y="2777490"/>
            <a:ext cx="8503920" cy="253746"/>
          </a:xfrm>
        </p:spPr>
        <p:txBody>
          <a:bodyPr anchor="b" anchorCtr="0"/>
          <a:lstStyle>
            <a:lvl1pPr marL="0" indent="0">
              <a:spcBef>
                <a:spcPts val="1320"/>
              </a:spcBef>
              <a:buNone/>
              <a:defRPr sz="2200">
                <a:solidFill>
                  <a:schemeClr val="tx2"/>
                </a:solidFill>
              </a:defRPr>
            </a:lvl1pPr>
            <a:lvl5pPr>
              <a:buNone/>
              <a:defRPr/>
            </a:lvl5pPr>
          </a:lstStyle>
          <a:p>
            <a:pPr lvl="0"/>
            <a:r>
              <a:rPr lang="en-US" dirty="0"/>
              <a:t>Subtitle of presentation in this location as long as needed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65760" y="3840480"/>
            <a:ext cx="8503920" cy="27432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200"/>
            </a:lvl1pPr>
          </a:lstStyle>
          <a:p>
            <a:pPr lvl="0"/>
            <a:r>
              <a:rPr lang="en-US" dirty="0"/>
              <a:t>Name of presenter, Title of presenter if needed</a:t>
            </a:r>
            <a:br>
              <a:rPr lang="en-US" dirty="0"/>
            </a:br>
            <a:r>
              <a:rPr lang="en-US" dirty="0"/>
              <a:t>Date in local format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338328" y="2098978"/>
            <a:ext cx="8503920" cy="664797"/>
          </a:xfrm>
        </p:spPr>
        <p:txBody>
          <a:bodyPr anchor="b" anchorCtr="0"/>
          <a:lstStyle>
            <a:lvl1pPr>
              <a:defRPr sz="4800">
                <a:solidFill>
                  <a:srgbClr val="FDB813"/>
                </a:solidFill>
              </a:defRPr>
            </a:lvl1pPr>
          </a:lstStyle>
          <a:p>
            <a:r>
              <a:rPr lang="en-US" dirty="0"/>
              <a:t>IBM Presentation Title</a:t>
            </a:r>
          </a:p>
        </p:txBody>
      </p:sp>
      <p:pic>
        <p:nvPicPr>
          <p:cNvPr id="7" name="Picture 5" descr="yellow-tri-color-logo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8229600" y="4766073"/>
            <a:ext cx="630936" cy="194372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52" name="Picture 44" descr="cover-wallerpaper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9144000" cy="3186113"/>
          </a:xfrm>
          <a:prstGeom prst="rect">
            <a:avLst/>
          </a:prstGeom>
          <a:noFill/>
        </p:spPr>
      </p:pic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38328" y="2777490"/>
            <a:ext cx="8503920" cy="253746"/>
          </a:xfrm>
        </p:spPr>
        <p:txBody>
          <a:bodyPr anchor="b" anchorCtr="0"/>
          <a:lstStyle>
            <a:lvl1pPr marL="0" indent="0">
              <a:spcBef>
                <a:spcPts val="1320"/>
              </a:spcBef>
              <a:buNone/>
              <a:defRPr sz="2200">
                <a:solidFill>
                  <a:schemeClr val="tx2"/>
                </a:solidFill>
              </a:defRPr>
            </a:lvl1pPr>
            <a:lvl5pPr>
              <a:buNone/>
              <a:defRPr/>
            </a:lvl5pPr>
          </a:lstStyle>
          <a:p>
            <a:pPr lvl="0"/>
            <a:r>
              <a:rPr lang="en-US" dirty="0"/>
              <a:t>Subtitle of presentation in this location as long as needed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65760" y="3840480"/>
            <a:ext cx="8503920" cy="27432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200"/>
            </a:lvl1pPr>
          </a:lstStyle>
          <a:p>
            <a:pPr lvl="0"/>
            <a:r>
              <a:rPr lang="en-US" dirty="0"/>
              <a:t>Name of presenter, Title of presenter if needed</a:t>
            </a:r>
            <a:br>
              <a:rPr lang="en-US" dirty="0"/>
            </a:br>
            <a:r>
              <a:rPr lang="en-US" dirty="0"/>
              <a:t>Date in local format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338328" y="2098978"/>
            <a:ext cx="8503920" cy="664797"/>
          </a:xfrm>
        </p:spPr>
        <p:txBody>
          <a:bodyPr anchor="b" anchorCtr="0"/>
          <a:lstStyle>
            <a:lvl1pPr>
              <a:defRPr sz="4800">
                <a:solidFill>
                  <a:srgbClr val="F19027"/>
                </a:solidFill>
              </a:defRPr>
            </a:lvl1pPr>
          </a:lstStyle>
          <a:p>
            <a:r>
              <a:rPr lang="en-US" dirty="0"/>
              <a:t>IBM Presentation Title</a:t>
            </a:r>
          </a:p>
        </p:txBody>
      </p:sp>
      <p:pic>
        <p:nvPicPr>
          <p:cNvPr id="7" name="Picture 5" descr="orange-tri-color-logo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8229600" y="4766074"/>
            <a:ext cx="630238" cy="191690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52" name="Picture 44" descr="cover-wallerpaper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9144000" cy="3186113"/>
          </a:xfrm>
          <a:prstGeom prst="rect">
            <a:avLst/>
          </a:prstGeom>
          <a:noFill/>
        </p:spPr>
      </p:pic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38328" y="2777490"/>
            <a:ext cx="8503920" cy="253746"/>
          </a:xfrm>
        </p:spPr>
        <p:txBody>
          <a:bodyPr anchor="b" anchorCtr="0"/>
          <a:lstStyle>
            <a:lvl1pPr marL="0" indent="0">
              <a:spcBef>
                <a:spcPts val="1320"/>
              </a:spcBef>
              <a:buNone/>
              <a:defRPr sz="2200">
                <a:solidFill>
                  <a:schemeClr val="tx2"/>
                </a:solidFill>
              </a:defRPr>
            </a:lvl1pPr>
            <a:lvl5pPr>
              <a:buNone/>
              <a:defRPr/>
            </a:lvl5pPr>
          </a:lstStyle>
          <a:p>
            <a:pPr lvl="0"/>
            <a:r>
              <a:rPr lang="en-US" dirty="0"/>
              <a:t>Subtitle of presentation in this location as long as needed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65760" y="3840480"/>
            <a:ext cx="8503920" cy="27432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200"/>
            </a:lvl1pPr>
          </a:lstStyle>
          <a:p>
            <a:pPr lvl="0"/>
            <a:r>
              <a:rPr lang="en-US" dirty="0"/>
              <a:t>Name of presenter, Title of presenter if needed</a:t>
            </a:r>
            <a:br>
              <a:rPr lang="en-US" dirty="0"/>
            </a:br>
            <a:r>
              <a:rPr lang="en-US" dirty="0"/>
              <a:t>Date in local format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338328" y="2098978"/>
            <a:ext cx="8503920" cy="664797"/>
          </a:xfrm>
        </p:spPr>
        <p:txBody>
          <a:bodyPr anchor="b" anchorCtr="0"/>
          <a:lstStyle>
            <a:lvl1pPr>
              <a:defRPr sz="4800">
                <a:solidFill>
                  <a:srgbClr val="F04E37"/>
                </a:solidFill>
              </a:defRPr>
            </a:lvl1pPr>
          </a:lstStyle>
          <a:p>
            <a:r>
              <a:rPr lang="en-US" dirty="0"/>
              <a:t>IBM Presentation Title</a:t>
            </a:r>
          </a:p>
        </p:txBody>
      </p:sp>
      <p:pic>
        <p:nvPicPr>
          <p:cNvPr id="7" name="Picture 5" descr="red-tri-color-logo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8229600" y="4766074"/>
            <a:ext cx="630238" cy="191690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52" name="Picture 44" descr="cover-wallerpaper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9144000" cy="3186113"/>
          </a:xfrm>
          <a:prstGeom prst="rect">
            <a:avLst/>
          </a:prstGeom>
          <a:noFill/>
        </p:spPr>
      </p:pic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38328" y="2777490"/>
            <a:ext cx="8503920" cy="253746"/>
          </a:xfrm>
        </p:spPr>
        <p:txBody>
          <a:bodyPr anchor="b" anchorCtr="0"/>
          <a:lstStyle>
            <a:lvl1pPr marL="0" indent="0">
              <a:spcBef>
                <a:spcPts val="1320"/>
              </a:spcBef>
              <a:buNone/>
              <a:defRPr sz="2200">
                <a:solidFill>
                  <a:schemeClr val="tx2"/>
                </a:solidFill>
              </a:defRPr>
            </a:lvl1pPr>
            <a:lvl5pPr>
              <a:buNone/>
              <a:defRPr/>
            </a:lvl5pPr>
          </a:lstStyle>
          <a:p>
            <a:pPr lvl="0"/>
            <a:r>
              <a:rPr lang="en-US" dirty="0"/>
              <a:t>Subtitle of presentation in this location as long as needed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65760" y="3840480"/>
            <a:ext cx="8503920" cy="27432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200"/>
            </a:lvl1pPr>
          </a:lstStyle>
          <a:p>
            <a:pPr lvl="0"/>
            <a:r>
              <a:rPr lang="en-US" dirty="0"/>
              <a:t>Name of presenter, Title of presenter if needed</a:t>
            </a:r>
            <a:br>
              <a:rPr lang="en-US" dirty="0"/>
            </a:br>
            <a:r>
              <a:rPr lang="en-US" dirty="0"/>
              <a:t>Date in local format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338328" y="2098978"/>
            <a:ext cx="8503920" cy="664797"/>
          </a:xfrm>
        </p:spPr>
        <p:txBody>
          <a:bodyPr anchor="b" anchorCtr="0"/>
          <a:lstStyle>
            <a:lvl1pPr>
              <a:defRPr sz="4800">
                <a:solidFill>
                  <a:srgbClr val="AB1A86"/>
                </a:solidFill>
              </a:defRPr>
            </a:lvl1pPr>
          </a:lstStyle>
          <a:p>
            <a:r>
              <a:rPr lang="en-US" dirty="0"/>
              <a:t>IBM Presentation Title</a:t>
            </a:r>
          </a:p>
        </p:txBody>
      </p:sp>
      <p:pic>
        <p:nvPicPr>
          <p:cNvPr id="7" name="Picture 5" descr="purple-tri-color-logo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8229600" y="4766074"/>
            <a:ext cx="630238" cy="191690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Page Slide 1">
    <p:bg>
      <p:bgPr>
        <a:solidFill>
          <a:srgbClr val="00B0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5" descr="faded-logo-wallpaper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3143250"/>
          </a:xfrm>
          <a:prstGeom prst="rect">
            <a:avLst/>
          </a:prstGeom>
          <a:noFill/>
        </p:spPr>
      </p:pic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338328" y="2140527"/>
            <a:ext cx="8503920" cy="623248"/>
          </a:xfrm>
        </p:spPr>
        <p:txBody>
          <a:bodyPr anchor="b" anchorCtr="0"/>
          <a:lstStyle>
            <a:lvl1pPr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page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365760" y="2777490"/>
            <a:ext cx="8476488" cy="253746"/>
          </a:xfrm>
        </p:spPr>
        <p:txBody>
          <a:bodyPr lIns="0" anchor="b" anchorCtr="0"/>
          <a:lstStyle>
            <a:lvl1pPr>
              <a:buNone/>
              <a:defRPr sz="2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dirty="0"/>
              <a:t>More text on one line in this location if needed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28616" y="1370411"/>
            <a:ext cx="8455025" cy="27420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endParaRPr lang="en-US" dirty="0"/>
          </a:p>
          <a:p>
            <a:pPr lvl="4"/>
            <a:endParaRPr lang="en-US" dirty="0"/>
          </a:p>
        </p:txBody>
      </p:sp>
      <p:sp>
        <p:nvSpPr>
          <p:cNvPr id="67597" name="Rectangle 13"/>
          <p:cNvSpPr>
            <a:spLocks noGrp="1" noChangeArrowheads="1"/>
          </p:cNvSpPr>
          <p:nvPr>
            <p:ph type="title"/>
          </p:nvPr>
        </p:nvSpPr>
        <p:spPr bwMode="auto">
          <a:xfrm>
            <a:off x="328613" y="219077"/>
            <a:ext cx="8686800" cy="3877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67636" name="Rectangle 52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28616" y="4893469"/>
            <a:ext cx="2124075" cy="171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defRPr sz="900">
                <a:solidFill>
                  <a:srgbClr val="7F7F7F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92EDDE8C-FCD3-47EF-B8D4-5308179AEE2C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7637" name="Picture 53" descr="IBM-logo-50-black"/>
          <p:cNvPicPr>
            <a:picLocks noChangeAspect="1" noChangeArrowheads="1"/>
          </p:cNvPicPr>
          <p:nvPr userDrawn="1"/>
        </p:nvPicPr>
        <p:blipFill>
          <a:blip r:embed="rId29" cstate="print"/>
          <a:srcRect/>
          <a:stretch>
            <a:fillRect/>
          </a:stretch>
        </p:blipFill>
        <p:spPr bwMode="auto">
          <a:xfrm>
            <a:off x="8716963" y="4552951"/>
            <a:ext cx="215900" cy="433388"/>
          </a:xfrm>
          <a:prstGeom prst="rect">
            <a:avLst/>
          </a:prstGeom>
          <a:noFill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53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7" r:id="rId10"/>
    <p:sldLayoutId id="2147483688" r:id="rId11"/>
    <p:sldLayoutId id="2147483686" r:id="rId12"/>
    <p:sldLayoutId id="2147483683" r:id="rId13"/>
    <p:sldLayoutId id="2147483684" r:id="rId14"/>
    <p:sldLayoutId id="2147483685" r:id="rId15"/>
    <p:sldLayoutId id="2147483693" r:id="rId16"/>
    <p:sldLayoutId id="2147483690" r:id="rId17"/>
    <p:sldLayoutId id="2147483691" r:id="rId18"/>
    <p:sldLayoutId id="2147483667" r:id="rId19"/>
    <p:sldLayoutId id="2147483668" r:id="rId20"/>
    <p:sldLayoutId id="2147483669" r:id="rId21"/>
    <p:sldLayoutId id="2147483671" r:id="rId22"/>
    <p:sldLayoutId id="2147483672" r:id="rId23"/>
    <p:sldLayoutId id="2147483673" r:id="rId24"/>
    <p:sldLayoutId id="2147483674" r:id="rId25"/>
    <p:sldLayoutId id="2147483675" r:id="rId26"/>
    <p:sldLayoutId id="2147483694" r:id="rId27"/>
  </p:sldLayoutIdLst>
  <p:hf hdr="0" ftr="0" dt="0"/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rgbClr val="191919"/>
          </a:solidFill>
          <a:latin typeface="Arial" pitchFamily="34" charset="0"/>
          <a:ea typeface="+mj-ea"/>
          <a:cs typeface="Arial" pitchFamily="34" charset="0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rgbClr val="191919"/>
          </a:solidFill>
          <a:latin typeface="HelvNeue Light for IBM" pitchFamily="34" charset="0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rgbClr val="191919"/>
          </a:solidFill>
          <a:latin typeface="HelvNeue Light for IBM" pitchFamily="34" charset="0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rgbClr val="191919"/>
          </a:solidFill>
          <a:latin typeface="HelvNeue Light for IBM" pitchFamily="34" charset="0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rgbClr val="191919"/>
          </a:solidFill>
          <a:latin typeface="HelvNeue Light for IBM" pitchFamily="34" charset="0"/>
        </a:defRPr>
      </a:lvl5pPr>
      <a:lvl6pPr marL="457189" algn="l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rgbClr val="191919"/>
          </a:solidFill>
          <a:latin typeface="HelvNeue Light for IBM" pitchFamily="34" charset="0"/>
        </a:defRPr>
      </a:lvl6pPr>
      <a:lvl7pPr marL="914377" algn="l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rgbClr val="191919"/>
          </a:solidFill>
          <a:latin typeface="HelvNeue Light for IBM" pitchFamily="34" charset="0"/>
        </a:defRPr>
      </a:lvl7pPr>
      <a:lvl8pPr marL="1371566" algn="l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rgbClr val="191919"/>
          </a:solidFill>
          <a:latin typeface="HelvNeue Light for IBM" pitchFamily="34" charset="0"/>
        </a:defRPr>
      </a:lvl8pPr>
      <a:lvl9pPr marL="1828754" algn="l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rgbClr val="191919"/>
          </a:solidFill>
          <a:latin typeface="HelvNeue Light for IBM" pitchFamily="34" charset="0"/>
        </a:defRPr>
      </a:lvl9pPr>
    </p:titleStyle>
    <p:bodyStyle>
      <a:lvl1pPr marL="173034" indent="-173034" algn="l" rtl="0" fontAlgn="base">
        <a:spcBef>
          <a:spcPct val="50000"/>
        </a:spcBef>
        <a:spcAft>
          <a:spcPct val="0"/>
        </a:spcAft>
        <a:buClr>
          <a:srgbClr val="6D6E70"/>
        </a:buClr>
        <a:buSzPct val="90000"/>
        <a:buFont typeface="Wingdings" pitchFamily="2" charset="2"/>
        <a:buChar char="§"/>
        <a:defRPr sz="1600">
          <a:solidFill>
            <a:srgbClr val="6D6E70"/>
          </a:solidFill>
          <a:latin typeface="Arial" pitchFamily="34" charset="0"/>
          <a:ea typeface="+mn-ea"/>
          <a:cs typeface="Arial" pitchFamily="34" charset="0"/>
        </a:defRPr>
      </a:lvl1pPr>
      <a:lvl2pPr marL="509575" indent="-163509" algn="l" rtl="0" fontAlgn="base">
        <a:spcBef>
          <a:spcPct val="0"/>
        </a:spcBef>
        <a:spcAft>
          <a:spcPct val="0"/>
        </a:spcAft>
        <a:buClr>
          <a:srgbClr val="6D6E70"/>
        </a:buClr>
        <a:buSzPct val="90000"/>
        <a:buFont typeface="Arial" charset="0"/>
        <a:buChar char="–"/>
        <a:defRPr sz="1600">
          <a:solidFill>
            <a:srgbClr val="6D6E70"/>
          </a:solidFill>
          <a:latin typeface="Arial" pitchFamily="34" charset="0"/>
          <a:cs typeface="Arial" pitchFamily="34" charset="0"/>
        </a:defRPr>
      </a:lvl2pPr>
      <a:lvl3pPr marL="855641" indent="-173034" algn="l" rtl="0" fontAlgn="base">
        <a:spcBef>
          <a:spcPct val="0"/>
        </a:spcBef>
        <a:spcAft>
          <a:spcPct val="0"/>
        </a:spcAft>
        <a:buClr>
          <a:srgbClr val="6D6E70"/>
        </a:buClr>
        <a:buSzPct val="90000"/>
        <a:buFont typeface="Wingdings" pitchFamily="2" charset="2"/>
        <a:buChar char="§"/>
        <a:defRPr sz="1600">
          <a:solidFill>
            <a:srgbClr val="6D6E70"/>
          </a:solidFill>
          <a:latin typeface="Arial" pitchFamily="34" charset="0"/>
          <a:cs typeface="Arial" pitchFamily="34" charset="0"/>
        </a:defRPr>
      </a:lvl3pPr>
      <a:lvl4pPr marL="1203295" indent="-173034" algn="l" rtl="0" fontAlgn="base">
        <a:spcBef>
          <a:spcPct val="20000"/>
        </a:spcBef>
        <a:spcAft>
          <a:spcPct val="0"/>
        </a:spcAft>
        <a:buClr>
          <a:schemeClr val="bg1"/>
        </a:buClr>
        <a:defRPr sz="1600">
          <a:solidFill>
            <a:schemeClr val="bg1"/>
          </a:solidFill>
          <a:latin typeface="Arial" charset="0"/>
        </a:defRPr>
      </a:lvl4pPr>
      <a:lvl5pPr marL="1539836" indent="-163509" algn="l" rtl="0" fontAlgn="base">
        <a:spcBef>
          <a:spcPct val="20000"/>
        </a:spcBef>
        <a:spcAft>
          <a:spcPct val="0"/>
        </a:spcAft>
        <a:buClr>
          <a:schemeClr val="bg1"/>
        </a:buClr>
        <a:buChar char="»"/>
        <a:defRPr sz="1600">
          <a:solidFill>
            <a:schemeClr val="bg1"/>
          </a:solidFill>
          <a:latin typeface="Arial" charset="0"/>
        </a:defRPr>
      </a:lvl5pPr>
      <a:lvl6pPr marL="1997025" indent="-163509" algn="l" rtl="0" fontAlgn="base">
        <a:spcBef>
          <a:spcPct val="20000"/>
        </a:spcBef>
        <a:spcAft>
          <a:spcPct val="0"/>
        </a:spcAft>
        <a:buClr>
          <a:schemeClr val="bg1"/>
        </a:buClr>
        <a:buChar char="»"/>
        <a:defRPr sz="1600">
          <a:solidFill>
            <a:schemeClr val="bg1"/>
          </a:solidFill>
          <a:latin typeface="Arial" charset="0"/>
        </a:defRPr>
      </a:lvl6pPr>
      <a:lvl7pPr marL="2454213" indent="-163509" algn="l" rtl="0" fontAlgn="base">
        <a:spcBef>
          <a:spcPct val="20000"/>
        </a:spcBef>
        <a:spcAft>
          <a:spcPct val="0"/>
        </a:spcAft>
        <a:buClr>
          <a:schemeClr val="bg1"/>
        </a:buClr>
        <a:buChar char="»"/>
        <a:defRPr sz="1600">
          <a:solidFill>
            <a:schemeClr val="bg1"/>
          </a:solidFill>
          <a:latin typeface="Arial" charset="0"/>
        </a:defRPr>
      </a:lvl7pPr>
      <a:lvl8pPr marL="2911402" indent="-163509" algn="l" rtl="0" fontAlgn="base">
        <a:spcBef>
          <a:spcPct val="20000"/>
        </a:spcBef>
        <a:spcAft>
          <a:spcPct val="0"/>
        </a:spcAft>
        <a:buClr>
          <a:schemeClr val="bg1"/>
        </a:buClr>
        <a:buChar char="»"/>
        <a:defRPr sz="1600">
          <a:solidFill>
            <a:schemeClr val="bg1"/>
          </a:solidFill>
          <a:latin typeface="Arial" charset="0"/>
        </a:defRPr>
      </a:lvl8pPr>
      <a:lvl9pPr marL="3368590" indent="-163509" algn="l" rtl="0" fontAlgn="base">
        <a:spcBef>
          <a:spcPct val="20000"/>
        </a:spcBef>
        <a:spcAft>
          <a:spcPct val="0"/>
        </a:spcAft>
        <a:buClr>
          <a:schemeClr val="bg1"/>
        </a:buClr>
        <a:buChar char="»"/>
        <a:defRPr sz="1600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console.bluemix.net/docs/services/discovery/train-tooling.html#improving-result-relevance-with-the-tooling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18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aryrwilson/Watson-Assistant-Labs/3-Advanced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19.jpg"/><Relationship Id="rId4" Type="http://schemas.openxmlformats.org/officeDocument/2006/relationships/hyperlink" Target="https://github.ibm.com/digital-skills-academy/lab-cog1/tree/master/5-Discovery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F2FE4298-CC65-2940-B408-AB7938F404C8}"/>
              </a:ext>
            </a:extLst>
          </p:cNvPr>
          <p:cNvSpPr txBox="1">
            <a:spLocks/>
          </p:cNvSpPr>
          <p:nvPr/>
        </p:nvSpPr>
        <p:spPr bwMode="auto">
          <a:xfrm>
            <a:off x="1486656" y="2617599"/>
            <a:ext cx="6170688" cy="18835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>
            <a:lvl1pPr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500">
                <a:solidFill>
                  <a:srgbClr val="191919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191919"/>
                </a:solidFill>
                <a:latin typeface="HelvNeue Light for IBM" pitchFamily="34" charset="0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191919"/>
                </a:solidFill>
                <a:latin typeface="HelvNeue Light for IBM" pitchFamily="34" charset="0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191919"/>
                </a:solidFill>
                <a:latin typeface="HelvNeue Light for IBM" pitchFamily="34" charset="0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191919"/>
                </a:solidFill>
                <a:latin typeface="HelvNeue Light for IBM" pitchFamily="34" charset="0"/>
              </a:defRPr>
            </a:lvl5pPr>
            <a:lvl6pPr marL="457189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191919"/>
                </a:solidFill>
                <a:latin typeface="HelvNeue Light for IBM" pitchFamily="34" charset="0"/>
              </a:defRPr>
            </a:lvl6pPr>
            <a:lvl7pPr marL="914377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191919"/>
                </a:solidFill>
                <a:latin typeface="HelvNeue Light for IBM" pitchFamily="34" charset="0"/>
              </a:defRPr>
            </a:lvl7pPr>
            <a:lvl8pPr marL="1371566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191919"/>
                </a:solidFill>
                <a:latin typeface="HelvNeue Light for IBM" pitchFamily="34" charset="0"/>
              </a:defRPr>
            </a:lvl8pPr>
            <a:lvl9pPr marL="1828754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191919"/>
                </a:solidFill>
                <a:latin typeface="HelvNeue Light for IBM" pitchFamily="34" charset="0"/>
              </a:defRPr>
            </a:lvl9pPr>
          </a:lstStyle>
          <a:p>
            <a:r>
              <a:rPr lang="en-US" sz="4000" b="1" kern="0" dirty="0">
                <a:solidFill>
                  <a:schemeClr val="accent6">
                    <a:lumMod val="50000"/>
                  </a:schemeClr>
                </a:solidFill>
                <a:latin typeface="IBM Plex Sans" panose="020B0503050203000203" pitchFamily="34" charset="77"/>
              </a:rPr>
              <a:t>Watson Assistant Labs</a:t>
            </a:r>
          </a:p>
          <a:p>
            <a:endParaRPr lang="en-US" sz="3200" b="1" i="1" kern="0" dirty="0">
              <a:solidFill>
                <a:schemeClr val="accent6">
                  <a:lumMod val="50000"/>
                </a:schemeClr>
              </a:solidFill>
              <a:latin typeface="IBM Plex Sans" panose="020B0503050203000203" pitchFamily="34" charset="77"/>
            </a:endParaRPr>
          </a:p>
          <a:p>
            <a:r>
              <a:rPr lang="en-US" sz="3200" b="1" i="1" kern="0" dirty="0">
                <a:solidFill>
                  <a:schemeClr val="accent6">
                    <a:lumMod val="50000"/>
                  </a:schemeClr>
                </a:solidFill>
                <a:latin typeface="IBM Plex Sans" panose="020B0503050203000203" pitchFamily="34" charset="77"/>
              </a:rPr>
              <a:t>Lab 5: </a:t>
            </a:r>
            <a:r>
              <a:rPr lang="en-GB" sz="3200" b="1" i="1" kern="0" dirty="0">
                <a:solidFill>
                  <a:schemeClr val="accent6">
                    <a:lumMod val="50000"/>
                  </a:schemeClr>
                </a:solidFill>
                <a:latin typeface="IBM Plex Sans" panose="020B0503050203000203" pitchFamily="34" charset="77"/>
              </a:rPr>
              <a:t>Extending Your Chatbot with Watson Discovery</a:t>
            </a:r>
            <a:endParaRPr lang="en-US" sz="1800" b="1" kern="0" dirty="0">
              <a:solidFill>
                <a:schemeClr val="accent6">
                  <a:lumMod val="50000"/>
                </a:schemeClr>
              </a:solidFill>
              <a:latin typeface="IBM Plex Sans" panose="020B0503050203000203" pitchFamily="34" charset="77"/>
            </a:endParaRPr>
          </a:p>
        </p:txBody>
      </p:sp>
      <p:pic>
        <p:nvPicPr>
          <p:cNvPr id="11" name="Picture 2" descr="Image result for ibm watson logo">
            <a:extLst>
              <a:ext uri="{FF2B5EF4-FFF2-40B4-BE49-F238E27FC236}">
                <a16:creationId xmlns:a16="http://schemas.microsoft.com/office/drawing/2014/main" id="{88098B53-B3C4-F44D-B08A-58FF153108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1388" y="355499"/>
            <a:ext cx="2404620" cy="2048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15997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F2FE4298-CC65-2940-B408-AB7938F404C8}"/>
              </a:ext>
            </a:extLst>
          </p:cNvPr>
          <p:cNvSpPr txBox="1">
            <a:spLocks/>
          </p:cNvSpPr>
          <p:nvPr/>
        </p:nvSpPr>
        <p:spPr bwMode="auto">
          <a:xfrm>
            <a:off x="1486656" y="2617599"/>
            <a:ext cx="6170688" cy="18835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>
            <a:lvl1pPr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500">
                <a:solidFill>
                  <a:srgbClr val="191919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191919"/>
                </a:solidFill>
                <a:latin typeface="HelvNeue Light for IBM" pitchFamily="34" charset="0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191919"/>
                </a:solidFill>
                <a:latin typeface="HelvNeue Light for IBM" pitchFamily="34" charset="0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191919"/>
                </a:solidFill>
                <a:latin typeface="HelvNeue Light for IBM" pitchFamily="34" charset="0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191919"/>
                </a:solidFill>
                <a:latin typeface="HelvNeue Light for IBM" pitchFamily="34" charset="0"/>
              </a:defRPr>
            </a:lvl5pPr>
            <a:lvl6pPr marL="457189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191919"/>
                </a:solidFill>
                <a:latin typeface="HelvNeue Light for IBM" pitchFamily="34" charset="0"/>
              </a:defRPr>
            </a:lvl6pPr>
            <a:lvl7pPr marL="914377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191919"/>
                </a:solidFill>
                <a:latin typeface="HelvNeue Light for IBM" pitchFamily="34" charset="0"/>
              </a:defRPr>
            </a:lvl7pPr>
            <a:lvl8pPr marL="1371566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191919"/>
                </a:solidFill>
                <a:latin typeface="HelvNeue Light for IBM" pitchFamily="34" charset="0"/>
              </a:defRPr>
            </a:lvl8pPr>
            <a:lvl9pPr marL="1828754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191919"/>
                </a:solidFill>
                <a:latin typeface="HelvNeue Light for IBM" pitchFamily="34" charset="0"/>
              </a:defRPr>
            </a:lvl9pPr>
          </a:lstStyle>
          <a:p>
            <a:r>
              <a:rPr lang="en-US" sz="4000" b="1" kern="0" dirty="0">
                <a:solidFill>
                  <a:schemeClr val="accent6">
                    <a:lumMod val="50000"/>
                  </a:schemeClr>
                </a:solidFill>
                <a:latin typeface="IBM Plex Sans" panose="020B0503050203000203" pitchFamily="34" charset="77"/>
              </a:rPr>
              <a:t>Watson Assistant Labs</a:t>
            </a:r>
          </a:p>
          <a:p>
            <a:endParaRPr lang="en-US" sz="3200" b="1" i="1" kern="0" dirty="0">
              <a:solidFill>
                <a:schemeClr val="accent6">
                  <a:lumMod val="50000"/>
                </a:schemeClr>
              </a:solidFill>
              <a:latin typeface="IBM Plex Sans" panose="020B0503050203000203" pitchFamily="34" charset="77"/>
            </a:endParaRPr>
          </a:p>
          <a:p>
            <a:r>
              <a:rPr lang="en-US" sz="3200" b="1" i="1" kern="0">
                <a:solidFill>
                  <a:schemeClr val="accent6">
                    <a:lumMod val="50000"/>
                  </a:schemeClr>
                </a:solidFill>
                <a:latin typeface="IBM Plex Sans" panose="020B0503050203000203" pitchFamily="34" charset="77"/>
              </a:rPr>
              <a:t>Lab 5: </a:t>
            </a:r>
            <a:r>
              <a:rPr lang="en-GB" sz="3200" b="1" i="1" kern="0" dirty="0">
                <a:solidFill>
                  <a:schemeClr val="accent6">
                    <a:lumMod val="50000"/>
                  </a:schemeClr>
                </a:solidFill>
                <a:latin typeface="IBM Plex Sans" panose="020B0503050203000203" pitchFamily="34" charset="77"/>
              </a:rPr>
              <a:t>Extending Your Chatbot with Watson Discovery</a:t>
            </a:r>
            <a:endParaRPr lang="en-US" sz="1800" b="1" kern="0" dirty="0">
              <a:solidFill>
                <a:schemeClr val="accent6">
                  <a:lumMod val="50000"/>
                </a:schemeClr>
              </a:solidFill>
              <a:latin typeface="IBM Plex Sans" panose="020B0503050203000203" pitchFamily="34" charset="77"/>
            </a:endParaRPr>
          </a:p>
        </p:txBody>
      </p:sp>
      <p:pic>
        <p:nvPicPr>
          <p:cNvPr id="11" name="Picture 2" descr="Image result for ibm watson logo">
            <a:extLst>
              <a:ext uri="{FF2B5EF4-FFF2-40B4-BE49-F238E27FC236}">
                <a16:creationId xmlns:a16="http://schemas.microsoft.com/office/drawing/2014/main" id="{88098B53-B3C4-F44D-B08A-58FF153108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1388" y="355499"/>
            <a:ext cx="2404620" cy="2048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10852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/>
          <p:cNvSpPr/>
          <p:nvPr/>
        </p:nvSpPr>
        <p:spPr>
          <a:xfrm>
            <a:off x="296389" y="175664"/>
            <a:ext cx="8526335" cy="5909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tx2"/>
                </a:solidFill>
                <a:latin typeface="IBM Plex Sans" panose="020B0503050203000203" pitchFamily="34" charset="77"/>
                <a:ea typeface="Helvetica Neue" charset="0"/>
                <a:cs typeface="Helvetica Neue" charset="0"/>
              </a:rPr>
              <a:t>Objective</a:t>
            </a:r>
            <a:endParaRPr lang="en-US" sz="3600" dirty="0">
              <a:solidFill>
                <a:schemeClr val="tx2"/>
              </a:solidFill>
              <a:latin typeface="IBM Plex Sans" panose="020B0503050203000203" pitchFamily="34" charset="77"/>
            </a:endParaRPr>
          </a:p>
        </p:txBody>
      </p:sp>
      <p:sp>
        <p:nvSpPr>
          <p:cNvPr id="7" name="TextBox 14">
            <a:extLst>
              <a:ext uri="{FF2B5EF4-FFF2-40B4-BE49-F238E27FC236}">
                <a16:creationId xmlns:a16="http://schemas.microsoft.com/office/drawing/2014/main" id="{7773D4A0-5D66-5647-8E04-1E58839FF1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7807" y="4893807"/>
            <a:ext cx="694186" cy="2496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75509" tIns="37755" rIns="75509" bIns="37755">
            <a:spAutoFit/>
          </a:bodyPr>
          <a:lstStyle>
            <a:lvl1pPr defTabSz="304800"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1pPr>
            <a:lvl2pPr marL="742950" indent="-285750" defTabSz="304800"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2pPr>
            <a:lvl3pPr marL="1143000" indent="-228600" defTabSz="304800"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3pPr>
            <a:lvl4pPr marL="1600200" indent="-228600" defTabSz="304800"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4pPr>
            <a:lvl5pPr marL="2057400" indent="-228600" defTabSz="304800"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5pPr>
            <a:lvl6pPr marL="2514600" indent="-228600" defTabSz="3048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6pPr>
            <a:lvl7pPr marL="2971800" indent="-228600" defTabSz="3048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7pPr>
            <a:lvl8pPr marL="3429000" indent="-228600" defTabSz="3048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8pPr>
            <a:lvl9pPr marL="3886200" indent="-228600" defTabSz="3048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9pPr>
          </a:lstStyle>
          <a:p>
            <a:pPr eaLnBrk="1" hangingPunct="1"/>
            <a:r>
              <a:rPr lang="en-US" altLang="en-US" sz="1212" dirty="0">
                <a:solidFill>
                  <a:schemeClr val="tx2"/>
                </a:solidFill>
                <a:latin typeface="IBM Plex Sans" panose="020B0503050203000203" pitchFamily="34" charset="77"/>
                <a:ea typeface="Helvetica Neue" charset="0"/>
                <a:cs typeface="Helvetica Neue" charset="0"/>
                <a:sym typeface="Helvetica Neue Light" charset="0"/>
              </a:rPr>
              <a:t>100s</a:t>
            </a:r>
          </a:p>
        </p:txBody>
      </p:sp>
      <p:sp>
        <p:nvSpPr>
          <p:cNvPr id="8" name="TextBox 15">
            <a:extLst>
              <a:ext uri="{FF2B5EF4-FFF2-40B4-BE49-F238E27FC236}">
                <a16:creationId xmlns:a16="http://schemas.microsoft.com/office/drawing/2014/main" id="{02895CF3-5537-824A-B2E2-3D1FC33D42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26708" y="4876324"/>
            <a:ext cx="1044482" cy="2496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75509" tIns="37755" rIns="75509" bIns="37755">
            <a:spAutoFit/>
          </a:bodyPr>
          <a:lstStyle>
            <a:lvl1pPr defTabSz="304800"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1pPr>
            <a:lvl2pPr marL="742950" indent="-285750" defTabSz="304800"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2pPr>
            <a:lvl3pPr marL="1143000" indent="-228600" defTabSz="304800"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3pPr>
            <a:lvl4pPr marL="1600200" indent="-228600" defTabSz="304800"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4pPr>
            <a:lvl5pPr marL="2057400" indent="-228600" defTabSz="304800"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5pPr>
            <a:lvl6pPr marL="2514600" indent="-228600" defTabSz="3048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6pPr>
            <a:lvl7pPr marL="2971800" indent="-228600" defTabSz="3048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7pPr>
            <a:lvl8pPr marL="3429000" indent="-228600" defTabSz="3048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8pPr>
            <a:lvl9pPr marL="3886200" indent="-228600" defTabSz="3048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9pPr>
          </a:lstStyle>
          <a:p>
            <a:pPr eaLnBrk="1" hangingPunct="1"/>
            <a:r>
              <a:rPr lang="en-US" altLang="en-US" sz="1212" dirty="0">
                <a:solidFill>
                  <a:schemeClr val="tx2"/>
                </a:solidFill>
                <a:latin typeface="IBM Plex Sans" panose="020B0503050203000203" pitchFamily="34" charset="77"/>
                <a:ea typeface="Helvetica Neue" charset="0"/>
                <a:cs typeface="Helvetica Neue" charset="0"/>
                <a:sym typeface="Helvetica Neue Light" charset="0"/>
              </a:rPr>
              <a:t>100,000+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D72E240-1E37-7B43-B1C0-15054D001314}"/>
              </a:ext>
            </a:extLst>
          </p:cNvPr>
          <p:cNvSpPr/>
          <p:nvPr/>
        </p:nvSpPr>
        <p:spPr>
          <a:xfrm>
            <a:off x="2807523" y="3931487"/>
            <a:ext cx="3420936" cy="852461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5509" tIns="37755" rIns="75509" bIns="37755" anchor="ctr"/>
          <a:lstStyle/>
          <a:p>
            <a:pPr algn="ctr" defTabSz="335684">
              <a:defRPr/>
            </a:pPr>
            <a:endParaRPr lang="en-US" sz="1212">
              <a:solidFill>
                <a:schemeClr val="tx2"/>
              </a:solidFill>
              <a:latin typeface="IBM Plex Sans" panose="020B0503050203000203" pitchFamily="34" charset="77"/>
              <a:ea typeface="ヒラギノ角ゴ Pro W3" charset="0"/>
              <a:cs typeface="Helvetica Neue" charset="0"/>
              <a:sym typeface="Helvetica Neue Light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85AE8CB-3BAC-AA46-A9BC-5432DFC16E2B}"/>
              </a:ext>
            </a:extLst>
          </p:cNvPr>
          <p:cNvCxnSpPr/>
          <p:nvPr/>
        </p:nvCxnSpPr>
        <p:spPr bwMode="auto">
          <a:xfrm flipV="1">
            <a:off x="553512" y="4827663"/>
            <a:ext cx="5894432" cy="36719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A0F44DF-00CC-D046-9789-C97FB434EECC}"/>
              </a:ext>
            </a:extLst>
          </p:cNvPr>
          <p:cNvCxnSpPr/>
          <p:nvPr/>
        </p:nvCxnSpPr>
        <p:spPr bwMode="auto">
          <a:xfrm flipV="1">
            <a:off x="553511" y="1748163"/>
            <a:ext cx="0" cy="3103568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4262895-3D65-9A49-AB3E-A0348F6CC6D6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-331109" y="2887122"/>
            <a:ext cx="1171488" cy="423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75509" tIns="37755" rIns="75509" bIns="37755">
            <a:spAutoFit/>
          </a:bodyPr>
          <a:lstStyle>
            <a:lvl1pPr defTabSz="304800"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1pPr>
            <a:lvl2pPr marL="742950" indent="-285750" defTabSz="304800"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2pPr>
            <a:lvl3pPr marL="1143000" indent="-228600" defTabSz="304800"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3pPr>
            <a:lvl4pPr marL="1600200" indent="-228600" defTabSz="304800"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4pPr>
            <a:lvl5pPr marL="2057400" indent="-228600" defTabSz="304800"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5pPr>
            <a:lvl6pPr marL="2514600" indent="-228600" defTabSz="3048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6pPr>
            <a:lvl7pPr marL="2971800" indent="-228600" defTabSz="3048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7pPr>
            <a:lvl8pPr marL="3429000" indent="-228600" defTabSz="3048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8pPr>
            <a:lvl9pPr marL="3886200" indent="-228600" defTabSz="3048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9pPr>
          </a:lstStyle>
          <a:p>
            <a:pPr algn="ctr" eaLnBrk="1" hangingPunct="1"/>
            <a:r>
              <a:rPr lang="en-US" altLang="en-US" sz="1212" b="1" dirty="0">
                <a:solidFill>
                  <a:schemeClr val="tx2"/>
                </a:solidFill>
                <a:latin typeface="IBM Plex Sans" panose="020B0503050203000203" pitchFamily="34" charset="77"/>
                <a:ea typeface="ＭＳ Ｐゴシック" charset="-128"/>
                <a:sym typeface="Helvetica Neue Light" charset="0"/>
              </a:rPr>
              <a:t>Frequency of Questions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00B7AD1-51BE-6E41-A78F-3DD076401084}"/>
              </a:ext>
            </a:extLst>
          </p:cNvPr>
          <p:cNvCxnSpPr/>
          <p:nvPr/>
        </p:nvCxnSpPr>
        <p:spPr bwMode="auto">
          <a:xfrm>
            <a:off x="2674304" y="1748164"/>
            <a:ext cx="0" cy="3086083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2">
                <a:lumMod val="50000"/>
                <a:alpha val="33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15" name="TextBox 18">
            <a:extLst>
              <a:ext uri="{FF2B5EF4-FFF2-40B4-BE49-F238E27FC236}">
                <a16:creationId xmlns:a16="http://schemas.microsoft.com/office/drawing/2014/main" id="{CC4316DE-0D9C-524B-A12A-4EF4A1FF00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22396" y="4523333"/>
            <a:ext cx="1916477" cy="2496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75509" tIns="37755" rIns="75509" bIns="37755">
            <a:spAutoFit/>
          </a:bodyPr>
          <a:lstStyle>
            <a:lvl1pPr defTabSz="304800"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1pPr>
            <a:lvl2pPr marL="742950" indent="-285750" defTabSz="304800"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2pPr>
            <a:lvl3pPr marL="1143000" indent="-228600" defTabSz="304800"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3pPr>
            <a:lvl4pPr marL="1600200" indent="-228600" defTabSz="304800"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4pPr>
            <a:lvl5pPr marL="2057400" indent="-228600" defTabSz="304800"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5pPr>
            <a:lvl6pPr marL="2514600" indent="-228600" defTabSz="3048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6pPr>
            <a:lvl7pPr marL="2971800" indent="-228600" defTabSz="3048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7pPr>
            <a:lvl8pPr marL="3429000" indent="-228600" defTabSz="3048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8pPr>
            <a:lvl9pPr marL="3886200" indent="-228600" defTabSz="3048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9pPr>
          </a:lstStyle>
          <a:p>
            <a:pPr algn="ctr" eaLnBrk="1" hangingPunct="1"/>
            <a:r>
              <a:rPr lang="en-US" altLang="en-US" sz="1212" b="1" dirty="0">
                <a:solidFill>
                  <a:schemeClr val="tx2"/>
                </a:solidFill>
                <a:latin typeface="IBM Plex Sans" panose="020B0503050203000203" pitchFamily="34" charset="77"/>
                <a:ea typeface="ＭＳ Ｐゴシック" charset="-128"/>
                <a:sym typeface="Helvetica Neue Light" charset="0"/>
              </a:rPr>
              <a:t>Long Tail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BDF484A-21AA-B241-A089-E10D2D926F76}"/>
              </a:ext>
            </a:extLst>
          </p:cNvPr>
          <p:cNvSpPr/>
          <p:nvPr/>
        </p:nvSpPr>
        <p:spPr>
          <a:xfrm>
            <a:off x="825437" y="1807918"/>
            <a:ext cx="1840568" cy="2659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13" b="1" dirty="0">
                <a:solidFill>
                  <a:schemeClr val="tx2"/>
                </a:solidFill>
                <a:latin typeface="IBM Plex Sans" panose="020B0503050203000203" pitchFamily="34" charset="77"/>
                <a:ea typeface="Helvetica Neue" charset="0"/>
                <a:cs typeface="Helvetica Neue" charset="0"/>
              </a:rPr>
              <a:t>Help me pick a phone </a:t>
            </a:r>
            <a:endParaRPr lang="en-US" sz="1213" b="1" dirty="0">
              <a:solidFill>
                <a:schemeClr val="tx2"/>
              </a:solidFill>
              <a:latin typeface="IBM Plex Sans" panose="020B0503050203000203" pitchFamily="34" charset="77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2327843-7636-3F4B-B94D-6B50BBACA3DD}"/>
              </a:ext>
            </a:extLst>
          </p:cNvPr>
          <p:cNvSpPr/>
          <p:nvPr/>
        </p:nvSpPr>
        <p:spPr>
          <a:xfrm>
            <a:off x="3350997" y="2741784"/>
            <a:ext cx="2333987" cy="4394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13" b="1" dirty="0">
                <a:solidFill>
                  <a:schemeClr val="tx2"/>
                </a:solidFill>
                <a:latin typeface="IBM Plex Sans" panose="020B0503050203000203" pitchFamily="34" charset="77"/>
                <a:ea typeface="Helvetica Neue" charset="0"/>
                <a:cs typeface="Helvetica Neue" charset="0"/>
              </a:rPr>
              <a:t>My LG D800 is grinding to a halt, what can I do?</a:t>
            </a:r>
            <a:endParaRPr lang="en-US" sz="1213" b="1" dirty="0">
              <a:solidFill>
                <a:schemeClr val="tx2"/>
              </a:solidFill>
              <a:latin typeface="IBM Plex Sans" panose="020B0503050203000203" pitchFamily="34" charset="77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770CABF-671E-2B4A-9608-89A37F79A12A}"/>
              </a:ext>
            </a:extLst>
          </p:cNvPr>
          <p:cNvSpPr/>
          <p:nvPr/>
        </p:nvSpPr>
        <p:spPr>
          <a:xfrm>
            <a:off x="635114" y="3181263"/>
            <a:ext cx="1920589" cy="159637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5509" tIns="37755" rIns="75509" bIns="37755" anchor="ctr"/>
          <a:lstStyle/>
          <a:p>
            <a:pPr algn="ctr" defTabSz="335684">
              <a:defRPr/>
            </a:pPr>
            <a:endParaRPr lang="en-US" sz="1212">
              <a:solidFill>
                <a:schemeClr val="tx2"/>
              </a:solidFill>
              <a:latin typeface="IBM Plex Sans" panose="020B0503050203000203" pitchFamily="34" charset="77"/>
              <a:ea typeface="ヒラギノ角ゴ Pro W3" charset="0"/>
              <a:cs typeface="Helvetica Neue" charset="0"/>
              <a:sym typeface="Helvetica Neue Light" charset="0"/>
            </a:endParaRPr>
          </a:p>
        </p:txBody>
      </p:sp>
      <p:sp>
        <p:nvSpPr>
          <p:cNvPr id="19" name="TextBox 17">
            <a:extLst>
              <a:ext uri="{FF2B5EF4-FFF2-40B4-BE49-F238E27FC236}">
                <a16:creationId xmlns:a16="http://schemas.microsoft.com/office/drawing/2014/main" id="{C0BE0308-B33E-3740-9CD1-530D0E949F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6819" y="4523333"/>
            <a:ext cx="1419612" cy="2496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75509" tIns="37755" rIns="75509" bIns="37755">
            <a:spAutoFit/>
          </a:bodyPr>
          <a:lstStyle>
            <a:lvl1pPr defTabSz="304800"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1pPr>
            <a:lvl2pPr marL="742950" indent="-285750" defTabSz="304800"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2pPr>
            <a:lvl3pPr marL="1143000" indent="-228600" defTabSz="304800"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3pPr>
            <a:lvl4pPr marL="1600200" indent="-228600" defTabSz="304800"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4pPr>
            <a:lvl5pPr marL="2057400" indent="-228600" defTabSz="304800"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5pPr>
            <a:lvl6pPr marL="2514600" indent="-228600" defTabSz="3048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6pPr>
            <a:lvl7pPr marL="2971800" indent="-228600" defTabSz="3048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7pPr>
            <a:lvl8pPr marL="3429000" indent="-228600" defTabSz="3048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8pPr>
            <a:lvl9pPr marL="3886200" indent="-228600" defTabSz="3048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9pPr>
          </a:lstStyle>
          <a:p>
            <a:pPr algn="ctr" eaLnBrk="1" hangingPunct="1"/>
            <a:r>
              <a:rPr lang="en-US" altLang="en-US" sz="1212" b="1" dirty="0">
                <a:solidFill>
                  <a:schemeClr val="tx2"/>
                </a:solidFill>
                <a:latin typeface="IBM Plex Sans" panose="020B0503050203000203" pitchFamily="34" charset="77"/>
                <a:ea typeface="ＭＳ Ｐゴシック" charset="-128"/>
                <a:sym typeface="Helvetica Neue Light" charset="0"/>
              </a:rPr>
              <a:t>Short Tail</a:t>
            </a:r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BF705E85-4B2A-9446-AAC7-79E93B0045CD}"/>
              </a:ext>
            </a:extLst>
          </p:cNvPr>
          <p:cNvSpPr/>
          <p:nvPr/>
        </p:nvSpPr>
        <p:spPr>
          <a:xfrm>
            <a:off x="718945" y="1819860"/>
            <a:ext cx="5385298" cy="2907739"/>
          </a:xfrm>
          <a:custGeom>
            <a:avLst/>
            <a:gdLst>
              <a:gd name="connsiteX0" fmla="*/ 0 w 4470760"/>
              <a:gd name="connsiteY0" fmla="*/ 0 h 3589355"/>
              <a:gd name="connsiteX1" fmla="*/ 1658716 w 4470760"/>
              <a:gd name="connsiteY1" fmla="*/ 2798920 h 3589355"/>
              <a:gd name="connsiteX2" fmla="*/ 4470760 w 4470760"/>
              <a:gd name="connsiteY2" fmla="*/ 3589355 h 3589355"/>
              <a:gd name="connsiteX3" fmla="*/ 4470760 w 4470760"/>
              <a:gd name="connsiteY3" fmla="*/ 3589355 h 3589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0760" h="3589355">
                <a:moveTo>
                  <a:pt x="0" y="0"/>
                </a:moveTo>
                <a:cubicBezTo>
                  <a:pt x="456794" y="1100347"/>
                  <a:pt x="913589" y="2200694"/>
                  <a:pt x="1658716" y="2798920"/>
                </a:cubicBezTo>
                <a:cubicBezTo>
                  <a:pt x="2403843" y="3397146"/>
                  <a:pt x="4470760" y="3589355"/>
                  <a:pt x="4470760" y="3589355"/>
                </a:cubicBezTo>
                <a:lnTo>
                  <a:pt x="4470760" y="3589355"/>
                </a:lnTo>
              </a:path>
            </a:pathLst>
          </a:custGeom>
          <a:ln w="25400" cmpd="sng">
            <a:solidFill>
              <a:srgbClr val="13B0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75509" tIns="37755" rIns="75509" bIns="37755" anchor="ctr"/>
          <a:lstStyle/>
          <a:p>
            <a:pPr algn="ctr" defTabSz="336265">
              <a:defRPr/>
            </a:pPr>
            <a:endParaRPr lang="en-US" sz="1212">
              <a:solidFill>
                <a:schemeClr val="tx2"/>
              </a:solidFill>
              <a:latin typeface="IBM Plex Sans" panose="020B0503050203000203" pitchFamily="34" charset="77"/>
              <a:ea typeface="Helvetica Neue"/>
              <a:cs typeface="Helvetica Neue"/>
              <a:sym typeface="Helvetica Neue Light" charset="0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20A971C-4FC7-414E-95EB-423ACFB1D420}"/>
              </a:ext>
            </a:extLst>
          </p:cNvPr>
          <p:cNvGrpSpPr/>
          <p:nvPr/>
        </p:nvGrpSpPr>
        <p:grpSpPr>
          <a:xfrm>
            <a:off x="6734419" y="2904612"/>
            <a:ext cx="2234180" cy="1881045"/>
            <a:chOff x="9310591" y="926840"/>
            <a:chExt cx="2702125" cy="2275028"/>
          </a:xfrm>
          <a:solidFill>
            <a:srgbClr val="92D050"/>
          </a:solidFill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37F4A3E-8340-A941-A198-5ABA9EA2D087}"/>
                </a:ext>
              </a:extLst>
            </p:cNvPr>
            <p:cNvSpPr/>
            <p:nvPr/>
          </p:nvSpPr>
          <p:spPr>
            <a:xfrm>
              <a:off x="9310591" y="926840"/>
              <a:ext cx="2702125" cy="2275028"/>
            </a:xfrm>
            <a:prstGeom prst="rect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5509" tIns="37755" rIns="75509" bIns="37755" anchor="ctr"/>
            <a:lstStyle/>
            <a:p>
              <a:pPr algn="ctr" defTabSz="335684">
                <a:defRPr/>
              </a:pPr>
              <a:endParaRPr lang="en-US" sz="1212">
                <a:solidFill>
                  <a:schemeClr val="tx2"/>
                </a:solidFill>
                <a:latin typeface="IBM Plex Sans" panose="020B0503050203000203" pitchFamily="34" charset="77"/>
                <a:ea typeface="ヒラギノ角ゴ Pro W3" charset="0"/>
                <a:cs typeface="Helvetica Neue" charset="0"/>
                <a:sym typeface="Helvetica Neue Light" charset="0"/>
              </a:endParaRPr>
            </a:p>
          </p:txBody>
        </p:sp>
        <p:sp>
          <p:nvSpPr>
            <p:cNvPr id="23" name="TextBox 23">
              <a:extLst>
                <a:ext uri="{FF2B5EF4-FFF2-40B4-BE49-F238E27FC236}">
                  <a16:creationId xmlns:a16="http://schemas.microsoft.com/office/drawing/2014/main" id="{7106C3C1-ECD3-EE4B-9A96-573FD5165AA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404248" y="1027089"/>
              <a:ext cx="1506796" cy="970615"/>
            </a:xfrm>
            <a:prstGeom prst="rect">
              <a:avLst/>
            </a:prstGeom>
            <a:grpFill/>
            <a:ln>
              <a:noFill/>
            </a:ln>
            <a:extLst/>
          </p:spPr>
          <p:txBody>
            <a:bodyPr wrap="none">
              <a:spAutoFit/>
            </a:bodyPr>
            <a:lstStyle>
              <a:lvl1pPr>
                <a:defRPr sz="4000">
                  <a:solidFill>
                    <a:schemeClr val="tx1"/>
                  </a:solidFill>
                  <a:latin typeface="Arial" charset="0"/>
                  <a:ea typeface="ヒラギノ角ゴ Pro W3" charset="0"/>
                  <a:cs typeface="ヒラギノ角ゴ Pro W3" charset="0"/>
                </a:defRPr>
              </a:lvl1pPr>
              <a:lvl2pPr marL="742950" indent="-285750">
                <a:defRPr sz="4000">
                  <a:solidFill>
                    <a:schemeClr val="tx1"/>
                  </a:solidFill>
                  <a:latin typeface="Arial" charset="0"/>
                  <a:ea typeface="ヒラギノ角ゴ Pro W3" charset="0"/>
                  <a:cs typeface="ヒラギノ角ゴ Pro W3" charset="0"/>
                </a:defRPr>
              </a:lvl2pPr>
              <a:lvl3pPr marL="1143000" indent="-228600">
                <a:defRPr sz="4000">
                  <a:solidFill>
                    <a:schemeClr val="tx1"/>
                  </a:solidFill>
                  <a:latin typeface="Arial" charset="0"/>
                  <a:ea typeface="ヒラギノ角ゴ Pro W3" charset="0"/>
                  <a:cs typeface="ヒラギノ角ゴ Pro W3" charset="0"/>
                </a:defRPr>
              </a:lvl3pPr>
              <a:lvl4pPr marL="1600200" indent="-228600">
                <a:defRPr sz="4000">
                  <a:solidFill>
                    <a:schemeClr val="tx1"/>
                  </a:solidFill>
                  <a:latin typeface="Arial" charset="0"/>
                  <a:ea typeface="ヒラギノ角ゴ Pro W3" charset="0"/>
                  <a:cs typeface="ヒラギノ角ゴ Pro W3" charset="0"/>
                </a:defRPr>
              </a:lvl4pPr>
              <a:lvl5pPr marL="2057400" indent="-228600">
                <a:defRPr sz="4000">
                  <a:solidFill>
                    <a:schemeClr val="tx1"/>
                  </a:solidFill>
                  <a:latin typeface="Arial" charset="0"/>
                  <a:ea typeface="ヒラギノ角ゴ Pro W3" charset="0"/>
                  <a:cs typeface="ヒラギノ角ゴ Pro W3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1"/>
                  </a:solidFill>
                  <a:latin typeface="Arial" charset="0"/>
                  <a:ea typeface="ヒラギノ角ゴ Pro W3" charset="0"/>
                  <a:cs typeface="ヒラギノ角ゴ Pro W3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1"/>
                  </a:solidFill>
                  <a:latin typeface="Arial" charset="0"/>
                  <a:ea typeface="ヒラギノ角ゴ Pro W3" charset="0"/>
                  <a:cs typeface="ヒラギノ角ゴ Pro W3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1"/>
                  </a:solidFill>
                  <a:latin typeface="Arial" charset="0"/>
                  <a:ea typeface="ヒラギノ角ゴ Pro W3" charset="0"/>
                  <a:cs typeface="ヒラギノ角ゴ Pro W3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1"/>
                  </a:solidFill>
                  <a:latin typeface="Arial" charset="0"/>
                  <a:ea typeface="ヒラギノ角ゴ Pro W3" charset="0"/>
                  <a:cs typeface="ヒラギノ角ゴ Pro W3" charset="0"/>
                </a:defRPr>
              </a:lvl9pPr>
            </a:lstStyle>
            <a:p>
              <a:pPr>
                <a:defRPr/>
              </a:pPr>
              <a:r>
                <a:rPr lang="en-US" sz="1654" b="1" dirty="0">
                  <a:solidFill>
                    <a:schemeClr val="tx2"/>
                  </a:solidFill>
                  <a:latin typeface="IBM Plex Sans" panose="020B0503050203000203" pitchFamily="34" charset="77"/>
                  <a:cs typeface="Helvetica Neue" charset="0"/>
                </a:rPr>
                <a:t>Watson </a:t>
              </a:r>
              <a:br>
                <a:rPr lang="en-US" sz="1654" b="1" dirty="0">
                  <a:solidFill>
                    <a:schemeClr val="tx2"/>
                  </a:solidFill>
                  <a:latin typeface="IBM Plex Sans" panose="020B0503050203000203" pitchFamily="34" charset="77"/>
                  <a:cs typeface="Helvetica Neue" charset="0"/>
                </a:rPr>
              </a:br>
              <a:r>
                <a:rPr lang="en-US" sz="1654" b="1" dirty="0">
                  <a:solidFill>
                    <a:schemeClr val="tx2"/>
                  </a:solidFill>
                  <a:latin typeface="IBM Plex Sans" panose="020B0503050203000203" pitchFamily="34" charset="77"/>
                  <a:cs typeface="Helvetica Neue" charset="0"/>
                </a:rPr>
                <a:t>Discovery </a:t>
              </a:r>
              <a:br>
                <a:rPr lang="en-US" sz="1654" b="1" dirty="0">
                  <a:solidFill>
                    <a:schemeClr val="tx2"/>
                  </a:solidFill>
                  <a:latin typeface="IBM Plex Sans" panose="020B0503050203000203" pitchFamily="34" charset="77"/>
                  <a:cs typeface="Helvetica Neue" charset="0"/>
                </a:rPr>
              </a:br>
              <a:endParaRPr lang="en-US" sz="1654" b="1" dirty="0">
                <a:solidFill>
                  <a:schemeClr val="tx2"/>
                </a:solidFill>
                <a:latin typeface="IBM Plex Sans" panose="020B0503050203000203" pitchFamily="34" charset="77"/>
                <a:cs typeface="Helvetica Neue" charset="0"/>
              </a:endParaRPr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AE63CE07-C1D0-D446-BE93-6AFD2E1706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88985" y="1012363"/>
              <a:ext cx="562440" cy="562440"/>
            </a:xfrm>
            <a:prstGeom prst="rect">
              <a:avLst/>
            </a:prstGeom>
            <a:grpFill/>
          </p:spPr>
        </p:pic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FAAE748-92D6-0749-A1CD-3B8FFC3DD5EF}"/>
                </a:ext>
              </a:extLst>
            </p:cNvPr>
            <p:cNvSpPr/>
            <p:nvPr/>
          </p:nvSpPr>
          <p:spPr>
            <a:xfrm>
              <a:off x="9418442" y="1674492"/>
              <a:ext cx="2273879" cy="1256698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en-US" sz="1323" dirty="0">
                  <a:solidFill>
                    <a:schemeClr val="tx2"/>
                  </a:solidFill>
                  <a:latin typeface="IBM Plex Sans" panose="020B0503050203000203" pitchFamily="34" charset="77"/>
                  <a:ea typeface="Helvetica Neue" charset="0"/>
                  <a:cs typeface="Helvetica Neue" charset="0"/>
                </a:rPr>
                <a:t>Here Watson uses reasoning strategies that focus on identifying the most appropriate </a:t>
              </a:r>
              <a:r>
                <a:rPr lang="en-US" sz="1323" b="1" u="sng" dirty="0">
                  <a:solidFill>
                    <a:schemeClr val="tx2"/>
                  </a:solidFill>
                  <a:latin typeface="IBM Plex Sans" panose="020B0503050203000203" pitchFamily="34" charset="77"/>
                  <a:ea typeface="Helvetica Neue" charset="0"/>
                  <a:cs typeface="Helvetica Neue" charset="0"/>
                </a:rPr>
                <a:t>answer</a:t>
              </a:r>
              <a:r>
                <a:rPr lang="en-US" sz="1323" dirty="0">
                  <a:solidFill>
                    <a:schemeClr val="tx2"/>
                  </a:solidFill>
                  <a:latin typeface="IBM Plex Sans" panose="020B0503050203000203" pitchFamily="34" charset="77"/>
                  <a:ea typeface="Helvetica Neue" charset="0"/>
                  <a:cs typeface="Helvetica Neue" charset="0"/>
                </a:rPr>
                <a:t>.</a:t>
              </a:r>
              <a:endParaRPr lang="en-US" sz="1323" b="1" u="sng" dirty="0">
                <a:solidFill>
                  <a:schemeClr val="tx2"/>
                </a:solidFill>
                <a:latin typeface="IBM Plex Sans" panose="020B0503050203000203" pitchFamily="34" charset="77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6D7E636-BCB6-5148-9430-1B0446812CB3}"/>
              </a:ext>
            </a:extLst>
          </p:cNvPr>
          <p:cNvGrpSpPr/>
          <p:nvPr/>
        </p:nvGrpSpPr>
        <p:grpSpPr>
          <a:xfrm>
            <a:off x="6730663" y="286506"/>
            <a:ext cx="2234180" cy="2164603"/>
            <a:chOff x="9308849" y="3528976"/>
            <a:chExt cx="2702125" cy="2617976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1D5E15E7-39BF-364D-A9B8-099A5F70D11C}"/>
                </a:ext>
              </a:extLst>
            </p:cNvPr>
            <p:cNvSpPr/>
            <p:nvPr/>
          </p:nvSpPr>
          <p:spPr>
            <a:xfrm>
              <a:off x="9308849" y="3528976"/>
              <a:ext cx="2702125" cy="2617976"/>
            </a:xfrm>
            <a:prstGeom prst="rect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5509" tIns="37755" rIns="75509" bIns="37755" anchor="ctr"/>
            <a:lstStyle/>
            <a:p>
              <a:pPr algn="ctr" defTabSz="335684">
                <a:defRPr/>
              </a:pPr>
              <a:endParaRPr lang="en-US" sz="1212" dirty="0">
                <a:solidFill>
                  <a:schemeClr val="tx2"/>
                </a:solidFill>
                <a:highlight>
                  <a:srgbClr val="CCFFCC"/>
                </a:highlight>
                <a:latin typeface="IBM Plex Sans" panose="020B0503050203000203" pitchFamily="34" charset="77"/>
                <a:ea typeface="ヒラギノ角ゴ Pro W3" charset="0"/>
                <a:cs typeface="Helvetica Neue" charset="0"/>
                <a:sym typeface="Helvetica Neue Light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A2606B8-0790-784A-B62E-17399880D51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422205" y="3811775"/>
              <a:ext cx="1359451" cy="665844"/>
            </a:xfrm>
            <a:prstGeom prst="rect">
              <a:avLst/>
            </a:prstGeom>
            <a:grpFill/>
            <a:ln>
              <a:noFill/>
            </a:ln>
            <a:extLst/>
          </p:spPr>
          <p:txBody>
            <a:bodyPr wrap="none">
              <a:spAutoFit/>
            </a:bodyPr>
            <a:lstStyle>
              <a:lvl1pPr>
                <a:defRPr sz="4000">
                  <a:solidFill>
                    <a:schemeClr val="tx1"/>
                  </a:solidFill>
                  <a:latin typeface="Arial" charset="0"/>
                  <a:ea typeface="ヒラギノ角ゴ Pro W3" charset="0"/>
                  <a:cs typeface="ヒラギノ角ゴ Pro W3" charset="0"/>
                </a:defRPr>
              </a:lvl1pPr>
              <a:lvl2pPr marL="742950" indent="-285750">
                <a:defRPr sz="4000">
                  <a:solidFill>
                    <a:schemeClr val="tx1"/>
                  </a:solidFill>
                  <a:latin typeface="Arial" charset="0"/>
                  <a:ea typeface="ヒラギノ角ゴ Pro W3" charset="0"/>
                  <a:cs typeface="ヒラギノ角ゴ Pro W3" charset="0"/>
                </a:defRPr>
              </a:lvl2pPr>
              <a:lvl3pPr marL="1143000" indent="-228600">
                <a:defRPr sz="4000">
                  <a:solidFill>
                    <a:schemeClr val="tx1"/>
                  </a:solidFill>
                  <a:latin typeface="Arial" charset="0"/>
                  <a:ea typeface="ヒラギノ角ゴ Pro W3" charset="0"/>
                  <a:cs typeface="ヒラギノ角ゴ Pro W3" charset="0"/>
                </a:defRPr>
              </a:lvl3pPr>
              <a:lvl4pPr marL="1600200" indent="-228600">
                <a:defRPr sz="4000">
                  <a:solidFill>
                    <a:schemeClr val="tx1"/>
                  </a:solidFill>
                  <a:latin typeface="Arial" charset="0"/>
                  <a:ea typeface="ヒラギノ角ゴ Pro W3" charset="0"/>
                  <a:cs typeface="ヒラギノ角ゴ Pro W3" charset="0"/>
                </a:defRPr>
              </a:lvl4pPr>
              <a:lvl5pPr marL="2057400" indent="-228600">
                <a:defRPr sz="4000">
                  <a:solidFill>
                    <a:schemeClr val="tx1"/>
                  </a:solidFill>
                  <a:latin typeface="Arial" charset="0"/>
                  <a:ea typeface="ヒラギノ角ゴ Pro W3" charset="0"/>
                  <a:cs typeface="ヒラギノ角ゴ Pro W3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1"/>
                  </a:solidFill>
                  <a:latin typeface="Arial" charset="0"/>
                  <a:ea typeface="ヒラギノ角ゴ Pro W3" charset="0"/>
                  <a:cs typeface="ヒラギノ角ゴ Pro W3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1"/>
                  </a:solidFill>
                  <a:latin typeface="Arial" charset="0"/>
                  <a:ea typeface="ヒラギノ角ゴ Pro W3" charset="0"/>
                  <a:cs typeface="ヒラギノ角ゴ Pro W3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1"/>
                  </a:solidFill>
                  <a:latin typeface="Arial" charset="0"/>
                  <a:ea typeface="ヒラギノ角ゴ Pro W3" charset="0"/>
                  <a:cs typeface="ヒラギノ角ゴ Pro W3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1"/>
                  </a:solidFill>
                  <a:latin typeface="Arial" charset="0"/>
                  <a:ea typeface="ヒラギノ角ゴ Pro W3" charset="0"/>
                  <a:cs typeface="ヒラギノ角ゴ Pro W3" charset="0"/>
                </a:defRPr>
              </a:lvl9pPr>
            </a:lstStyle>
            <a:p>
              <a:pPr>
                <a:defRPr/>
              </a:pPr>
              <a:r>
                <a:rPr lang="en-US" sz="1654" b="1" dirty="0">
                  <a:solidFill>
                    <a:schemeClr val="tx2"/>
                  </a:solidFill>
                  <a:latin typeface="IBM Plex Sans" panose="020B0503050203000203" pitchFamily="34" charset="77"/>
                  <a:cs typeface="Helvetica Neue" charset="0"/>
                </a:rPr>
                <a:t>Watson </a:t>
              </a:r>
            </a:p>
            <a:p>
              <a:pPr>
                <a:defRPr/>
              </a:pPr>
              <a:r>
                <a:rPr lang="en-US" sz="1654" b="1" dirty="0">
                  <a:solidFill>
                    <a:schemeClr val="tx2"/>
                  </a:solidFill>
                  <a:latin typeface="IBM Plex Sans" panose="020B0503050203000203" pitchFamily="34" charset="77"/>
                  <a:cs typeface="Helvetica Neue" charset="0"/>
                </a:rPr>
                <a:t>Assistant</a:t>
              </a:r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F37BB9F3-76A5-CA4D-9094-6A115377795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92450" y="3652341"/>
              <a:ext cx="604983" cy="604983"/>
            </a:xfrm>
            <a:prstGeom prst="rect">
              <a:avLst/>
            </a:prstGeom>
            <a:grpFill/>
          </p:spPr>
        </p:pic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DBF0F7B9-F788-5A4B-8D96-D6E2C88F5226}"/>
                </a:ext>
              </a:extLst>
            </p:cNvPr>
            <p:cNvSpPr/>
            <p:nvPr/>
          </p:nvSpPr>
          <p:spPr>
            <a:xfrm>
              <a:off x="9425131" y="4496406"/>
              <a:ext cx="2172301" cy="1485702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en-US" sz="1323" dirty="0">
                  <a:solidFill>
                    <a:schemeClr val="tx2"/>
                  </a:solidFill>
                  <a:latin typeface="IBM Plex Sans" panose="020B0503050203000203" pitchFamily="34" charset="77"/>
                  <a:ea typeface="Helvetica Neue" charset="0"/>
                  <a:cs typeface="Helvetica Neue" charset="0"/>
                </a:rPr>
                <a:t>Here Watson uses reasoning strategies that focus on the language and context of the </a:t>
              </a:r>
              <a:r>
                <a:rPr lang="en-US" sz="1323" b="1" u="sng" dirty="0">
                  <a:solidFill>
                    <a:schemeClr val="tx2"/>
                  </a:solidFill>
                  <a:latin typeface="IBM Plex Sans" panose="020B0503050203000203" pitchFamily="34" charset="77"/>
                  <a:ea typeface="Helvetica Neue" charset="0"/>
                  <a:cs typeface="Helvetica Neue" charset="0"/>
                </a:rPr>
                <a:t>question</a:t>
              </a:r>
              <a:r>
                <a:rPr lang="en-US" sz="1323" dirty="0">
                  <a:solidFill>
                    <a:schemeClr val="tx2"/>
                  </a:solidFill>
                  <a:latin typeface="IBM Plex Sans" panose="020B0503050203000203" pitchFamily="34" charset="77"/>
                  <a:ea typeface="Helvetica Neue" charset="0"/>
                  <a:cs typeface="Helvetica Neue" charset="0"/>
                </a:rPr>
                <a:t>.</a:t>
              </a:r>
              <a:endParaRPr lang="en-US" sz="1323" b="1" u="sng" dirty="0">
                <a:solidFill>
                  <a:schemeClr val="tx2"/>
                </a:solidFill>
                <a:latin typeface="IBM Plex Sans" panose="020B0503050203000203" pitchFamily="34" charset="77"/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DB91EB77-9AEF-7243-BC8C-DAE1C792CE93}"/>
              </a:ext>
            </a:extLst>
          </p:cNvPr>
          <p:cNvSpPr txBox="1"/>
          <p:nvPr/>
        </p:nvSpPr>
        <p:spPr>
          <a:xfrm>
            <a:off x="2751154" y="561893"/>
            <a:ext cx="364729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sz="1800" dirty="0">
                <a:latin typeface="IBM Plex Sans" panose="020B0503050203000203" pitchFamily="34" charset="77"/>
              </a:rPr>
              <a:t>Extend your chatbot to handle </a:t>
            </a:r>
            <a:r>
              <a:rPr lang="en-US" sz="1800" i="1" dirty="0">
                <a:latin typeface="IBM Plex Sans" panose="020B0503050203000203" pitchFamily="34" charset="77"/>
              </a:rPr>
              <a:t>long tail conversations</a:t>
            </a:r>
          </a:p>
          <a:p>
            <a:pPr marL="800100" lvl="1" indent="-3429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latin typeface="IBM Plex Sans" panose="020B0503050203000203" pitchFamily="34" charset="77"/>
              </a:rPr>
              <a:t>Watson Assistant</a:t>
            </a:r>
          </a:p>
          <a:p>
            <a:pPr marL="800100" lvl="1" indent="-3429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latin typeface="IBM Plex Sans" panose="020B0503050203000203" pitchFamily="34" charset="77"/>
              </a:rPr>
              <a:t>Watson Discovery</a:t>
            </a:r>
          </a:p>
        </p:txBody>
      </p:sp>
    </p:spTree>
    <p:extLst>
      <p:ext uri="{BB962C8B-B14F-4D97-AF65-F5344CB8AC3E}">
        <p14:creationId xmlns:p14="http://schemas.microsoft.com/office/powerpoint/2010/main" val="36783280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social media post&#13;&#10;&#13;&#10;Description automatically generated">
            <a:extLst>
              <a:ext uri="{FF2B5EF4-FFF2-40B4-BE49-F238E27FC236}">
                <a16:creationId xmlns:a16="http://schemas.microsoft.com/office/drawing/2014/main" id="{5F2D4643-62E2-1F49-9ACA-9F9F38F99D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97" y="766595"/>
            <a:ext cx="7772400" cy="4272547"/>
          </a:xfrm>
          <a:prstGeom prst="rect">
            <a:avLst/>
          </a:prstGeom>
        </p:spPr>
      </p:pic>
      <p:sp>
        <p:nvSpPr>
          <p:cNvPr id="37" name="Rectangle 36"/>
          <p:cNvSpPr/>
          <p:nvPr/>
        </p:nvSpPr>
        <p:spPr>
          <a:xfrm>
            <a:off x="-1046" y="175664"/>
            <a:ext cx="2846204" cy="5909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chemeClr val="tx2"/>
                </a:solidFill>
                <a:latin typeface="IBM Plex Sans" panose="020B0503050203000203" pitchFamily="34" charset="77"/>
                <a:ea typeface="Helvetica Neue" charset="0"/>
                <a:cs typeface="Helvetica Neue" charset="0"/>
              </a:rPr>
              <a:t>Objective</a:t>
            </a:r>
            <a:endParaRPr lang="en-US" sz="3600" dirty="0">
              <a:solidFill>
                <a:schemeClr val="tx2"/>
              </a:solidFill>
              <a:latin typeface="IBM Plex Sans" panose="020B0503050203000203" pitchFamily="34" charset="77"/>
            </a:endParaRP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0CD5D052-D1FC-C34A-BDD2-CB3EAB87CF75}"/>
              </a:ext>
            </a:extLst>
          </p:cNvPr>
          <p:cNvSpPr/>
          <p:nvPr/>
        </p:nvSpPr>
        <p:spPr bwMode="auto">
          <a:xfrm>
            <a:off x="543697" y="2172399"/>
            <a:ext cx="7908324" cy="1260761"/>
          </a:xfrm>
          <a:prstGeom prst="round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000" b="0" i="0" u="none" strike="noStrike" cap="none" normalizeH="0" baseline="0">
              <a:ln>
                <a:noFill/>
              </a:ln>
              <a:solidFill>
                <a:srgbClr val="191919"/>
              </a:solidFill>
              <a:effectLst/>
              <a:latin typeface="HelvNeue Light for IBM" pitchFamily="34" charset="0"/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71161B0D-9803-1546-BD76-71DBB0EDBBA2}"/>
              </a:ext>
            </a:extLst>
          </p:cNvPr>
          <p:cNvSpPr/>
          <p:nvPr/>
        </p:nvSpPr>
        <p:spPr bwMode="auto">
          <a:xfrm>
            <a:off x="543697" y="3583462"/>
            <a:ext cx="7908324" cy="974164"/>
          </a:xfrm>
          <a:prstGeom prst="round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000" b="0" i="0" u="none" strike="noStrike" cap="none" normalizeH="0" baseline="0">
              <a:ln>
                <a:noFill/>
              </a:ln>
              <a:solidFill>
                <a:srgbClr val="191919"/>
              </a:solidFill>
              <a:effectLst/>
              <a:latin typeface="HelvNeue Light for IBM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91443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/>
          <p:cNvSpPr/>
          <p:nvPr/>
        </p:nvSpPr>
        <p:spPr>
          <a:xfrm>
            <a:off x="296389" y="157248"/>
            <a:ext cx="8526335" cy="5909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chemeClr val="tx2"/>
                </a:solidFill>
                <a:latin typeface="IBM Plex Sans" panose="020B0503050203000203" pitchFamily="34" charset="77"/>
                <a:ea typeface="Helvetica Neue" charset="0"/>
                <a:cs typeface="Helvetica Neue" charset="0"/>
              </a:rPr>
              <a:t>Agenda</a:t>
            </a:r>
            <a:endParaRPr lang="en-US" sz="4000" dirty="0">
              <a:solidFill>
                <a:schemeClr val="tx2"/>
              </a:solidFill>
              <a:latin typeface="IBM Plex Sans" panose="020B0503050203000203" pitchFamily="34" charset="7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2692125-B19D-7045-BE83-7D61D1D7A778}"/>
              </a:ext>
            </a:extLst>
          </p:cNvPr>
          <p:cNvSpPr txBox="1"/>
          <p:nvPr/>
        </p:nvSpPr>
        <p:spPr>
          <a:xfrm>
            <a:off x="1223318" y="1145819"/>
            <a:ext cx="7720283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GB" dirty="0">
                <a:latin typeface="IBM Plex Sans" panose="020B0503050203000203" pitchFamily="34" charset="77"/>
              </a:rPr>
              <a:t>Introduction to </a:t>
            </a:r>
            <a:r>
              <a:rPr lang="en-GB" b="1" i="1" dirty="0">
                <a:latin typeface="IBM Plex Sans" panose="020B0503050203000203" pitchFamily="34" charset="77"/>
              </a:rPr>
              <a:t>Watson Discovery</a:t>
            </a:r>
          </a:p>
          <a:p>
            <a:pPr marL="285750" indent="-28575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lang="en-GB" dirty="0">
              <a:latin typeface="IBM Plex Sans" panose="020B0503050203000203" pitchFamily="34" charset="77"/>
            </a:endParaRPr>
          </a:p>
          <a:p>
            <a:pPr marL="285750" indent="-28575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GB" dirty="0">
                <a:latin typeface="IBM Plex Sans" panose="020B0503050203000203" pitchFamily="34" charset="77"/>
              </a:rPr>
              <a:t>Setup the Discovery Service</a:t>
            </a:r>
          </a:p>
          <a:p>
            <a:pPr marL="285750" indent="-28575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lang="en-GB" dirty="0">
              <a:latin typeface="IBM Plex Sans" panose="020B0503050203000203" pitchFamily="34" charset="77"/>
            </a:endParaRPr>
          </a:p>
          <a:p>
            <a:pPr marL="285750" indent="-28575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GB" dirty="0">
                <a:latin typeface="IBM Plex Sans" panose="020B0503050203000203" pitchFamily="34" charset="77"/>
              </a:rPr>
              <a:t>Build a Discovery document </a:t>
            </a:r>
            <a:r>
              <a:rPr lang="en-GB" b="1" i="1" dirty="0">
                <a:latin typeface="IBM Plex Sans" panose="020B0503050203000203" pitchFamily="34" charset="77"/>
              </a:rPr>
              <a:t>collection</a:t>
            </a:r>
          </a:p>
          <a:p>
            <a:pPr marL="285750" indent="-28575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lang="en-GB" dirty="0">
              <a:latin typeface="IBM Plex Sans" panose="020B0503050203000203" pitchFamily="34" charset="77"/>
            </a:endParaRPr>
          </a:p>
          <a:p>
            <a:pPr marL="285750" indent="-28575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GB" dirty="0">
                <a:latin typeface="IBM Plex Sans" panose="020B0503050203000203" pitchFamily="34" charset="77"/>
              </a:rPr>
              <a:t>Query the collection using Watson Discovery </a:t>
            </a:r>
            <a:r>
              <a:rPr lang="en-GB" b="1" i="1" dirty="0">
                <a:latin typeface="IBM Plex Sans" panose="020B0503050203000203" pitchFamily="34" charset="77"/>
              </a:rPr>
              <a:t>Query Builder</a:t>
            </a:r>
          </a:p>
          <a:p>
            <a:pPr marL="285750" indent="-28575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lang="en-GB" dirty="0">
              <a:latin typeface="IBM Plex Sans" panose="020B0503050203000203" pitchFamily="34" charset="77"/>
            </a:endParaRPr>
          </a:p>
          <a:p>
            <a:pPr marL="285750" indent="-28575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GB" dirty="0">
                <a:latin typeface="IBM Plex Sans" panose="020B0503050203000203" pitchFamily="34" charset="77"/>
              </a:rPr>
              <a:t>Create a Watson Discovery </a:t>
            </a:r>
            <a:r>
              <a:rPr lang="en-GB" b="1" i="1" dirty="0">
                <a:latin typeface="IBM Plex Sans" panose="020B0503050203000203" pitchFamily="34" charset="77"/>
              </a:rPr>
              <a:t>IBM Cloud Function</a:t>
            </a:r>
          </a:p>
          <a:p>
            <a:pPr marL="285750" indent="-28575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lang="en-GB" dirty="0">
              <a:latin typeface="IBM Plex Sans" panose="020B0503050203000203" pitchFamily="34" charset="77"/>
            </a:endParaRPr>
          </a:p>
          <a:p>
            <a:pPr marL="285750" indent="-28575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GB" b="1" i="1" dirty="0">
                <a:latin typeface="IBM Plex Sans" panose="020B0503050203000203" pitchFamily="34" charset="77"/>
              </a:rPr>
              <a:t>Integrate</a:t>
            </a:r>
            <a:r>
              <a:rPr lang="en-GB" dirty="0">
                <a:latin typeface="IBM Plex Sans" panose="020B0503050203000203" pitchFamily="34" charset="77"/>
              </a:rPr>
              <a:t> Watson Discovery into Watson Assistant</a:t>
            </a:r>
            <a:endParaRPr lang="en-US" b="1" dirty="0">
              <a:latin typeface="IBM Plex Sans" panose="020B0503050203000203" pitchFamily="34" charset="77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7C788E-74E4-864A-8198-8836782069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9531" y="875725"/>
            <a:ext cx="1141279" cy="1138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0368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/>
          <p:cNvSpPr/>
          <p:nvPr/>
        </p:nvSpPr>
        <p:spPr>
          <a:xfrm>
            <a:off x="296389" y="157248"/>
            <a:ext cx="8526335" cy="5909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chemeClr val="tx2"/>
                </a:solidFill>
                <a:latin typeface="IBM Plex Sans" panose="020B0503050203000203" pitchFamily="34" charset="77"/>
                <a:ea typeface="Helvetica Neue" charset="0"/>
                <a:cs typeface="Helvetica Neue" charset="0"/>
              </a:rPr>
              <a:t>What is the Discovery service?</a:t>
            </a:r>
            <a:endParaRPr lang="en-US" sz="3600" i="1" dirty="0">
              <a:solidFill>
                <a:srgbClr val="FF0000"/>
              </a:solidFill>
              <a:latin typeface="IBM Plex Sans" panose="020B0503050203000203" pitchFamily="34" charset="7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2692125-B19D-7045-BE83-7D61D1D7A778}"/>
              </a:ext>
            </a:extLst>
          </p:cNvPr>
          <p:cNvSpPr txBox="1"/>
          <p:nvPr/>
        </p:nvSpPr>
        <p:spPr>
          <a:xfrm>
            <a:off x="547767" y="748179"/>
            <a:ext cx="8023578" cy="43550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sz="1800" i="1" dirty="0">
                <a:latin typeface="IBM Plex Sans" panose="020B0503050203000203" pitchFamily="34" charset="77"/>
              </a:rPr>
              <a:t>a cognitive search and content analytics engine</a:t>
            </a:r>
          </a:p>
          <a:p>
            <a:pPr marL="285750" indent="-28575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sz="1800" dirty="0">
                <a:latin typeface="IBM Plex Sans" panose="020B0503050203000203" pitchFamily="34" charset="77"/>
              </a:rPr>
              <a:t>helps rapidly build cognitive, cloud-based applications that unlock insights hidden in unstructured data</a:t>
            </a:r>
          </a:p>
          <a:p>
            <a:pPr marL="742950" lvl="1" indent="-285750" fontAlgn="auto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1600" i="1" dirty="0">
                <a:latin typeface="IBM Plex Sans" panose="020B0503050203000203" pitchFamily="34" charset="77"/>
              </a:rPr>
              <a:t>includes proprietary data, and public and third-party data</a:t>
            </a:r>
            <a:endParaRPr lang="en-US" sz="1800" i="1" dirty="0">
              <a:latin typeface="IBM Plex Sans" panose="020B0503050203000203" pitchFamily="34" charset="77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lang="en-US" sz="1600" dirty="0">
              <a:latin typeface="IBM Plex Sans" panose="020B0503050203000203" pitchFamily="34" charset="77"/>
            </a:endParaRPr>
          </a:p>
          <a:p>
            <a:pPr marL="0" indent="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None/>
              <a:defRPr/>
            </a:pPr>
            <a:endParaRPr lang="en-US" sz="1600" dirty="0">
              <a:latin typeface="IBM Plex Sans" panose="020B0503050203000203" pitchFamily="34" charset="77"/>
            </a:endParaRPr>
          </a:p>
          <a:p>
            <a:pPr marL="0" indent="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None/>
              <a:defRPr/>
            </a:pPr>
            <a:endParaRPr lang="en-US" sz="1600" dirty="0">
              <a:latin typeface="IBM Plex Sans" panose="020B0503050203000203" pitchFamily="34" charset="77"/>
            </a:endParaRPr>
          </a:p>
          <a:p>
            <a:pPr marL="0" indent="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None/>
              <a:defRPr/>
            </a:pPr>
            <a:endParaRPr lang="en-US" sz="1600" dirty="0">
              <a:latin typeface="IBM Plex Sans" panose="020B0503050203000203" pitchFamily="34" charset="77"/>
            </a:endParaRPr>
          </a:p>
          <a:p>
            <a:pPr marL="0" indent="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None/>
              <a:defRPr/>
            </a:pPr>
            <a:endParaRPr lang="en-US" sz="1600" dirty="0">
              <a:latin typeface="IBM Plex Sans" panose="020B0503050203000203" pitchFamily="34" charset="77"/>
            </a:endParaRPr>
          </a:p>
          <a:p>
            <a:pPr marL="0" indent="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None/>
              <a:defRPr/>
            </a:pPr>
            <a:endParaRPr lang="en-US" sz="1800" b="1" dirty="0">
              <a:solidFill>
                <a:srgbClr val="FF0000"/>
              </a:solidFill>
              <a:latin typeface="IBM Plex Sans" panose="020B0503050203000203" pitchFamily="34" charset="77"/>
            </a:endParaRPr>
          </a:p>
          <a:p>
            <a:pPr marL="0" indent="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None/>
              <a:defRPr/>
            </a:pPr>
            <a:endParaRPr lang="en-US" sz="1800" b="1" dirty="0">
              <a:solidFill>
                <a:schemeClr val="tx2"/>
              </a:solidFill>
              <a:latin typeface="IBM Plex Sans" panose="020B0503050203000203" pitchFamily="34" charset="77"/>
            </a:endParaRPr>
          </a:p>
          <a:p>
            <a:pPr marL="0" indent="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None/>
              <a:defRPr/>
            </a:pPr>
            <a:r>
              <a:rPr lang="en-US" sz="1800" b="1" dirty="0">
                <a:solidFill>
                  <a:schemeClr val="tx2"/>
                </a:solidFill>
                <a:latin typeface="IBM Plex Sans" panose="020B0503050203000203" pitchFamily="34" charset="77"/>
              </a:rPr>
              <a:t>Basic terms</a:t>
            </a:r>
            <a:endParaRPr lang="en-US" sz="1600" b="1" dirty="0">
              <a:solidFill>
                <a:schemeClr val="tx2"/>
              </a:solidFill>
              <a:latin typeface="IBM Plex Sans" panose="020B0503050203000203" pitchFamily="34" charset="77"/>
            </a:endParaRPr>
          </a:p>
          <a:p>
            <a:pPr marL="285750" indent="-28575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sz="1800" b="1" i="1" dirty="0">
                <a:solidFill>
                  <a:srgbClr val="FF0000"/>
                </a:solidFill>
                <a:latin typeface="IBM Plex Sans" panose="020B0503050203000203" pitchFamily="34" charset="77"/>
              </a:rPr>
              <a:t>Collection                  	Document        	            	Query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A464E4-A7A0-0240-BD22-5924025FEA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4" y="2214458"/>
            <a:ext cx="9135036" cy="2159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9225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/>
          <p:cNvSpPr/>
          <p:nvPr/>
        </p:nvSpPr>
        <p:spPr>
          <a:xfrm>
            <a:off x="296389" y="157248"/>
            <a:ext cx="8526335" cy="5909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chemeClr val="tx2"/>
                </a:solidFill>
                <a:latin typeface="IBM Plex Sans" panose="020B0503050203000203" pitchFamily="34" charset="77"/>
                <a:ea typeface="Helvetica Neue" charset="0"/>
                <a:cs typeface="Helvetica Neue" charset="0"/>
              </a:rPr>
              <a:t>Collections and Documents</a:t>
            </a:r>
            <a:endParaRPr lang="en-US" sz="3600" i="1" dirty="0">
              <a:solidFill>
                <a:srgbClr val="FF0000"/>
              </a:solidFill>
              <a:latin typeface="IBM Plex Sans" panose="020B0503050203000203" pitchFamily="34" charset="7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2692125-B19D-7045-BE83-7D61D1D7A778}"/>
              </a:ext>
            </a:extLst>
          </p:cNvPr>
          <p:cNvSpPr txBox="1"/>
          <p:nvPr/>
        </p:nvSpPr>
        <p:spPr>
          <a:xfrm>
            <a:off x="373645" y="908817"/>
            <a:ext cx="8371822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b="1" dirty="0">
                <a:solidFill>
                  <a:srgbClr val="FF0000"/>
                </a:solidFill>
                <a:latin typeface="IBM Plex Sans" panose="020B0503050203000203" pitchFamily="34" charset="77"/>
              </a:rPr>
              <a:t>Collection</a:t>
            </a:r>
            <a:r>
              <a:rPr lang="en-US" dirty="0">
                <a:latin typeface="IBM Plex Sans" panose="020B0503050203000203" pitchFamily="34" charset="77"/>
              </a:rPr>
              <a:t> = set of documents</a:t>
            </a:r>
          </a:p>
          <a:p>
            <a:pPr marL="285750" indent="-28575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b="1" dirty="0">
                <a:solidFill>
                  <a:srgbClr val="FF0000"/>
                </a:solidFill>
                <a:latin typeface="IBM Plex Sans" panose="020B0503050203000203" pitchFamily="34" charset="77"/>
              </a:rPr>
              <a:t>Documents</a:t>
            </a:r>
            <a:r>
              <a:rPr lang="en-US" dirty="0">
                <a:latin typeface="IBM Plex Sans" panose="020B0503050203000203" pitchFamily="34" charset="77"/>
              </a:rPr>
              <a:t> = JSON, DOC, HTML, PDF</a:t>
            </a:r>
          </a:p>
          <a:p>
            <a:pPr marL="742950" lvl="1" indent="-285750" fontAlgn="auto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1800" dirty="0">
                <a:latin typeface="IBM Plex Sans" panose="020B0503050203000203" pitchFamily="34" charset="77"/>
              </a:rPr>
              <a:t>contain data of potential use to an application</a:t>
            </a:r>
          </a:p>
          <a:p>
            <a:pPr marL="1200150" lvl="2" indent="-285750" fontAlgn="auto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latin typeface="IBM Plex Sans" panose="020B0503050203000203" pitchFamily="34" charset="77"/>
              </a:rPr>
              <a:t>JSON question/answer pairs for use by chatbot</a:t>
            </a:r>
          </a:p>
          <a:p>
            <a:pPr marL="1200150" lvl="2" indent="-285750" fontAlgn="auto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latin typeface="IBM Plex Sans" panose="020B0503050203000203" pitchFamily="34" charset="77"/>
              </a:rPr>
              <a:t>FAQ held in PDF format, …</a:t>
            </a:r>
          </a:p>
          <a:p>
            <a:pPr marL="342900" indent="-34290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lang="en-US" dirty="0">
              <a:latin typeface="IBM Plex Sans" panose="020B0503050203000203" pitchFamily="34" charset="77"/>
            </a:endParaRPr>
          </a:p>
          <a:p>
            <a:pPr marL="342900" indent="-34290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IBM Plex Sans" panose="020B0503050203000203" pitchFamily="34" charset="77"/>
              </a:rPr>
              <a:t>Documents in your collection can be converted using a configuration file you specify</a:t>
            </a:r>
          </a:p>
          <a:p>
            <a:pPr marL="742950" lvl="1" indent="-285750" fontAlgn="auto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1800" i="1" dirty="0">
                <a:latin typeface="IBM Plex Sans" panose="020B0503050203000203" pitchFamily="34" charset="77"/>
              </a:rPr>
              <a:t>Watson Discovery </a:t>
            </a:r>
            <a:r>
              <a:rPr lang="en-US" sz="1800" dirty="0">
                <a:latin typeface="IBM Plex Sans" panose="020B0503050203000203" pitchFamily="34" charset="77"/>
              </a:rPr>
              <a:t>can </a:t>
            </a:r>
            <a:r>
              <a:rPr lang="en-US" sz="1800" b="1" dirty="0">
                <a:latin typeface="IBM Plex Sans" panose="020B0503050203000203" pitchFamily="34" charset="77"/>
              </a:rPr>
              <a:t>enrich</a:t>
            </a:r>
            <a:r>
              <a:rPr lang="en-US" sz="1800" dirty="0">
                <a:latin typeface="IBM Plex Sans" panose="020B0503050203000203" pitchFamily="34" charset="77"/>
              </a:rPr>
              <a:t> (add cognitive metadata to) ingested documents with semantic information collected by 9 Watson functions</a:t>
            </a:r>
          </a:p>
          <a:p>
            <a:pPr marL="1200150" lvl="2" indent="-285750" fontAlgn="auto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1200" dirty="0">
                <a:latin typeface="IBM Plex Sans" panose="020B0503050203000203" pitchFamily="34" charset="77"/>
              </a:rPr>
              <a:t>Entity Extraction, Sentiment Analysis, Category Classification, Concept Tagging, Keyword Extraction, Relation Extraction, Emotion Analysis, Element Classification and Semantic Role Extraction</a:t>
            </a:r>
            <a:endParaRPr lang="en-US" sz="1050" dirty="0">
              <a:latin typeface="IBM Plex Sans" panose="020B050305020300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2036190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/>
          <p:cNvSpPr/>
          <p:nvPr/>
        </p:nvSpPr>
        <p:spPr>
          <a:xfrm>
            <a:off x="296389" y="157248"/>
            <a:ext cx="8526335" cy="5909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chemeClr val="tx2"/>
                </a:solidFill>
                <a:latin typeface="IBM Plex Sans" panose="020B0503050203000203" pitchFamily="34" charset="77"/>
                <a:ea typeface="Helvetica Neue" charset="0"/>
                <a:cs typeface="Helvetica Neue" charset="0"/>
              </a:rPr>
              <a:t>Queries</a:t>
            </a:r>
            <a:endParaRPr lang="en-US" sz="3600" i="1" dirty="0">
              <a:solidFill>
                <a:srgbClr val="FF0000"/>
              </a:solidFill>
              <a:latin typeface="IBM Plex Sans" panose="020B0503050203000203" pitchFamily="34" charset="7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2692125-B19D-7045-BE83-7D61D1D7A778}"/>
              </a:ext>
            </a:extLst>
          </p:cNvPr>
          <p:cNvSpPr txBox="1"/>
          <p:nvPr/>
        </p:nvSpPr>
        <p:spPr>
          <a:xfrm>
            <a:off x="547766" y="748179"/>
            <a:ext cx="8274957" cy="16773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b="1" dirty="0">
                <a:solidFill>
                  <a:schemeClr val="tx2"/>
                </a:solidFill>
                <a:latin typeface="IBM Plex Sans" panose="020B0503050203000203" pitchFamily="34" charset="77"/>
              </a:rPr>
              <a:t>Watson Discovery </a:t>
            </a:r>
            <a:r>
              <a:rPr lang="en-US" dirty="0">
                <a:solidFill>
                  <a:schemeClr val="tx2"/>
                </a:solidFill>
                <a:latin typeface="IBM Plex Sans" panose="020B0503050203000203" pitchFamily="34" charset="77"/>
              </a:rPr>
              <a:t>offers powerful content </a:t>
            </a:r>
            <a:r>
              <a:rPr lang="en-US" b="1" dirty="0">
                <a:solidFill>
                  <a:schemeClr val="tx2"/>
                </a:solidFill>
                <a:latin typeface="IBM Plex Sans" panose="020B0503050203000203" pitchFamily="34" charset="77"/>
              </a:rPr>
              <a:t>search</a:t>
            </a:r>
            <a:r>
              <a:rPr lang="en-US" dirty="0">
                <a:solidFill>
                  <a:schemeClr val="tx2"/>
                </a:solidFill>
                <a:latin typeface="IBM Plex Sans" panose="020B0503050203000203" pitchFamily="34" charset="77"/>
              </a:rPr>
              <a:t> capabilities</a:t>
            </a:r>
          </a:p>
          <a:p>
            <a:pPr marL="742950" lvl="1" indent="-285750" fontAlgn="auto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1800" dirty="0">
                <a:solidFill>
                  <a:schemeClr val="tx2"/>
                </a:solidFill>
                <a:latin typeface="IBM Plex Sans" panose="020B0503050203000203" pitchFamily="34" charset="77"/>
              </a:rPr>
              <a:t>once content is uploaded and enriched by the Discovery service, you can build queries, and </a:t>
            </a:r>
          </a:p>
          <a:p>
            <a:pPr marL="1200150" lvl="2" indent="-285750" fontAlgn="auto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schemeClr val="tx2"/>
                </a:solidFill>
                <a:latin typeface="IBM Plex Sans" panose="020B0503050203000203" pitchFamily="34" charset="77"/>
              </a:rPr>
              <a:t>integrate Discovery into your own applications</a:t>
            </a:r>
          </a:p>
          <a:p>
            <a:pPr marL="1200150" lvl="2" indent="-285750" fontAlgn="auto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schemeClr val="tx2"/>
                </a:solidFill>
                <a:latin typeface="IBM Plex Sans" panose="020B0503050203000203" pitchFamily="34" charset="77"/>
              </a:rPr>
              <a:t>create custom applications using the Watson Explorer Application Builder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E8E7A5-D642-6443-B276-D5A68514E2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501" y="2440117"/>
            <a:ext cx="6716110" cy="2703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090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/>
          <p:cNvSpPr/>
          <p:nvPr/>
        </p:nvSpPr>
        <p:spPr>
          <a:xfrm>
            <a:off x="296389" y="157248"/>
            <a:ext cx="8526335" cy="5909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chemeClr val="tx2"/>
                </a:solidFill>
                <a:latin typeface="IBM Plex Sans" panose="020B0503050203000203" pitchFamily="34" charset="77"/>
                <a:ea typeface="Helvetica Neue" charset="0"/>
                <a:cs typeface="Helvetica Neue" charset="0"/>
              </a:rPr>
              <a:t>Relevancy Training</a:t>
            </a:r>
            <a:endParaRPr lang="en-US" sz="3600" i="1" dirty="0">
              <a:solidFill>
                <a:srgbClr val="FF0000"/>
              </a:solidFill>
              <a:latin typeface="IBM Plex Sans" panose="020B0503050203000203" pitchFamily="34" charset="7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2692125-B19D-7045-BE83-7D61D1D7A778}"/>
              </a:ext>
            </a:extLst>
          </p:cNvPr>
          <p:cNvSpPr txBox="1"/>
          <p:nvPr/>
        </p:nvSpPr>
        <p:spPr>
          <a:xfrm>
            <a:off x="329756" y="748179"/>
            <a:ext cx="8459600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auto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1800" b="1" dirty="0">
                <a:solidFill>
                  <a:schemeClr val="tx2"/>
                </a:solidFill>
                <a:latin typeface="IBM Plex Sans" panose="020B0503050203000203" pitchFamily="34" charset="77"/>
              </a:rPr>
              <a:t>Watson Discovery </a:t>
            </a:r>
            <a:r>
              <a:rPr lang="en-US" sz="1800" dirty="0">
                <a:solidFill>
                  <a:schemeClr val="tx2"/>
                </a:solidFill>
                <a:latin typeface="IBM Plex Sans" panose="020B0503050203000203" pitchFamily="34" charset="77"/>
              </a:rPr>
              <a:t>has a powerful natural language capabilities, but the relevance of query results can be even further improved with </a:t>
            </a:r>
            <a:r>
              <a:rPr lang="en-US" sz="1800" dirty="0">
                <a:solidFill>
                  <a:schemeClr val="tx2"/>
                </a:solidFill>
                <a:latin typeface="IBM Plex Sans" panose="020B0503050203000203" pitchFamily="34" charset="77"/>
                <a:hlinkClick r:id="rId3"/>
              </a:rPr>
              <a:t>training</a:t>
            </a:r>
            <a:endParaRPr lang="en-US" sz="1800" dirty="0">
              <a:solidFill>
                <a:schemeClr val="tx2"/>
              </a:solidFill>
              <a:latin typeface="IBM Plex Sans" panose="020B0503050203000203" pitchFamily="34" charset="77"/>
            </a:endParaRPr>
          </a:p>
          <a:p>
            <a:pPr marL="742950" lvl="1" indent="-285750" fontAlgn="auto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schemeClr val="tx2"/>
                </a:solidFill>
                <a:latin typeface="IBM Plex Sans" panose="020B0503050203000203" pitchFamily="34" charset="77"/>
              </a:rPr>
              <a:t>this</a:t>
            </a:r>
            <a:r>
              <a:rPr lang="en-US" sz="1600" i="1" dirty="0">
                <a:solidFill>
                  <a:schemeClr val="tx2"/>
                </a:solidFill>
                <a:latin typeface="IBM Plex Sans" panose="020B0503050203000203" pitchFamily="34" charset="77"/>
              </a:rPr>
              <a:t> </a:t>
            </a:r>
            <a:r>
              <a:rPr lang="en-US" sz="1600" b="1" i="1" dirty="0">
                <a:solidFill>
                  <a:schemeClr val="tx2"/>
                </a:solidFill>
                <a:latin typeface="IBM Plex Sans" panose="020B0503050203000203" pitchFamily="34" charset="77"/>
              </a:rPr>
              <a:t>relevancy training </a:t>
            </a:r>
            <a:r>
              <a:rPr lang="en-US" sz="1600" dirty="0">
                <a:solidFill>
                  <a:schemeClr val="tx2"/>
                </a:solidFill>
                <a:latin typeface="IBM Plex Sans" panose="020B0503050203000203" pitchFamily="34" charset="77"/>
              </a:rPr>
              <a:t>is optional – if the results of your queries meet your needs, no further training is necessary</a:t>
            </a:r>
          </a:p>
          <a:p>
            <a:pPr marL="742950" lvl="1" indent="-285750" fontAlgn="auto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schemeClr val="tx2"/>
                </a:solidFill>
                <a:latin typeface="IBM Plex Sans" panose="020B0503050203000203" pitchFamily="34" charset="77"/>
              </a:rPr>
              <a:t>you can train your collections using either the Discovery tooling or APIs </a:t>
            </a:r>
          </a:p>
          <a:p>
            <a:pPr marL="742950" lvl="1" indent="-285750" fontAlgn="auto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schemeClr val="tx2"/>
                </a:solidFill>
                <a:latin typeface="IBM Plex Sans" panose="020B0503050203000203" pitchFamily="34" charset="77"/>
              </a:rPr>
              <a:t>in order to train Watson you provide example queries, and rate the results for each query as </a:t>
            </a:r>
            <a:r>
              <a:rPr lang="en-US" sz="1600" b="1" i="1" dirty="0">
                <a:solidFill>
                  <a:schemeClr val="tx2"/>
                </a:solidFill>
                <a:latin typeface="IBM Plex Sans" panose="020B0503050203000203" pitchFamily="34" charset="77"/>
              </a:rPr>
              <a:t>relevant</a:t>
            </a:r>
            <a:r>
              <a:rPr lang="en-US" sz="1600" dirty="0">
                <a:solidFill>
                  <a:schemeClr val="tx2"/>
                </a:solidFill>
                <a:latin typeface="IBM Plex Sans" panose="020B0503050203000203" pitchFamily="34" charset="77"/>
              </a:rPr>
              <a:t>/</a:t>
            </a:r>
            <a:r>
              <a:rPr lang="en-US" sz="1600" b="1" i="1" dirty="0">
                <a:solidFill>
                  <a:schemeClr val="tx2"/>
                </a:solidFill>
                <a:latin typeface="IBM Plex Sans" panose="020B0503050203000203" pitchFamily="34" charset="77"/>
              </a:rPr>
              <a:t>not relevant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735FE3-8CAB-DA4C-A2BA-56C2028FBF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02615"/>
            <a:ext cx="4529959" cy="224367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2E5B083-AEFB-6946-84B0-DEA97406E3C6}"/>
              </a:ext>
            </a:extLst>
          </p:cNvPr>
          <p:cNvSpPr txBox="1"/>
          <p:nvPr/>
        </p:nvSpPr>
        <p:spPr>
          <a:xfrm>
            <a:off x="4741554" y="3062030"/>
            <a:ext cx="408117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pPr>
            <a:r>
              <a:rPr lang="en-US" sz="1800" i="1" dirty="0">
                <a:solidFill>
                  <a:schemeClr val="tx2"/>
                </a:solidFill>
                <a:latin typeface="IBM Plex Sans" panose="020B0503050203000203" pitchFamily="34" charset="77"/>
              </a:rPr>
              <a:t>Watson doesn't just memorise – it </a:t>
            </a:r>
            <a:r>
              <a:rPr lang="en-US" sz="1800" b="1" i="1" dirty="0">
                <a:solidFill>
                  <a:schemeClr val="tx2"/>
                </a:solidFill>
                <a:latin typeface="IBM Plex Sans" panose="020B0503050203000203" pitchFamily="34" charset="77"/>
              </a:rPr>
              <a:t>learns</a:t>
            </a:r>
            <a:r>
              <a:rPr lang="en-US" sz="1800" i="1" dirty="0">
                <a:solidFill>
                  <a:schemeClr val="tx2"/>
                </a:solidFill>
                <a:latin typeface="IBM Plex Sans" panose="020B0503050203000203" pitchFamily="34" charset="77"/>
              </a:rPr>
              <a:t> from these queries and applies patterns it has detected to all new queries, using </a:t>
            </a:r>
            <a:r>
              <a:rPr lang="en-US" sz="1800" b="1" i="1" dirty="0">
                <a:solidFill>
                  <a:schemeClr val="tx2"/>
                </a:solidFill>
                <a:latin typeface="IBM Plex Sans" panose="020B0503050203000203" pitchFamily="34" charset="77"/>
              </a:rPr>
              <a:t>machine-learning </a:t>
            </a:r>
            <a:r>
              <a:rPr lang="en-US" sz="1800" i="1" dirty="0">
                <a:solidFill>
                  <a:schemeClr val="tx2"/>
                </a:solidFill>
                <a:latin typeface="IBM Plex Sans" panose="020B0503050203000203" pitchFamily="34" charset="77"/>
              </a:rPr>
              <a:t>techniques that find signals in your content and questions</a:t>
            </a:r>
            <a:endParaRPr lang="en-US" sz="1600" i="1" dirty="0">
              <a:solidFill>
                <a:schemeClr val="tx2"/>
              </a:solidFill>
              <a:latin typeface="IBM Plex Sans" panose="020B050305020300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0467526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/>
          <p:cNvSpPr/>
          <p:nvPr/>
        </p:nvSpPr>
        <p:spPr>
          <a:xfrm>
            <a:off x="296389" y="157248"/>
            <a:ext cx="8526335" cy="5909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tx2"/>
                </a:solidFill>
                <a:latin typeface="IBM Plex Sans" panose="020B0503050203000203" pitchFamily="34" charset="77"/>
                <a:ea typeface="Helvetica Neue" charset="0"/>
                <a:cs typeface="Helvetica Neue" charset="0"/>
              </a:rPr>
              <a:t>Lab Format</a:t>
            </a:r>
            <a:endParaRPr lang="en-US" sz="3600" dirty="0">
              <a:solidFill>
                <a:schemeClr val="tx2"/>
              </a:solidFill>
              <a:latin typeface="IBM Plex Sans" panose="020B0503050203000203" pitchFamily="34" charset="7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2692125-B19D-7045-BE83-7D61D1D7A778}"/>
              </a:ext>
            </a:extLst>
          </p:cNvPr>
          <p:cNvSpPr txBox="1"/>
          <p:nvPr/>
        </p:nvSpPr>
        <p:spPr>
          <a:xfrm>
            <a:off x="296389" y="1114569"/>
            <a:ext cx="431268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latin typeface="IBM Plex Sans" panose="020B0503050203000203" pitchFamily="34" charset="77"/>
              </a:rPr>
              <a:t>Step-by-step instructions</a:t>
            </a:r>
          </a:p>
          <a:p>
            <a:pPr marL="342900" indent="-34290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lang="en-US" sz="2400" dirty="0">
              <a:latin typeface="IBM Plex Sans" panose="020B0503050203000203" pitchFamily="34" charset="77"/>
            </a:endParaRPr>
          </a:p>
          <a:p>
            <a:pPr marL="342900" indent="-34290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latin typeface="IBM Plex Sans" panose="020B0503050203000203" pitchFamily="34" charset="77"/>
              </a:rPr>
              <a:t>GitHub </a:t>
            </a:r>
            <a:r>
              <a:rPr lang="en-US" sz="2400" dirty="0" err="1">
                <a:latin typeface="IBM Plex Sans" panose="020B0503050203000203" pitchFamily="34" charset="77"/>
              </a:rPr>
              <a:t>README.md</a:t>
            </a:r>
            <a:r>
              <a:rPr lang="en-US" sz="2400" dirty="0">
                <a:latin typeface="IBM Plex Sans" panose="020B0503050203000203" pitchFamily="34" charset="77"/>
              </a:rPr>
              <a:t> for each lab</a:t>
            </a:r>
          </a:p>
          <a:p>
            <a:pPr marL="342900" indent="-34290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lang="en-US" sz="2400" dirty="0">
              <a:latin typeface="IBM Plex Sans" panose="020B0503050203000203" pitchFamily="34" charset="77"/>
            </a:endParaRPr>
          </a:p>
          <a:p>
            <a:pPr marL="342900" indent="-34290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latin typeface="IBM Plex Sans" panose="020B0503050203000203" pitchFamily="34" charset="77"/>
              </a:rPr>
              <a:t>Work at your own pace</a:t>
            </a:r>
          </a:p>
          <a:p>
            <a:pPr marL="342900" indent="-34290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lang="en-US" sz="2400" dirty="0">
              <a:latin typeface="IBM Plex Sans" panose="020B0503050203000203" pitchFamily="34" charset="77"/>
            </a:endParaRPr>
          </a:p>
          <a:p>
            <a:pPr marL="342900" indent="-3429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IBM Plex Sans" panose="020B0503050203000203" pitchFamily="34" charset="77"/>
                <a:hlinkClick r:id="rId3"/>
              </a:rPr>
              <a:t>https://github.com/garyrwilson/Watson-Assistant-Labs</a:t>
            </a:r>
            <a:r>
              <a:rPr lang="en-US" dirty="0">
                <a:latin typeface="IBM Plex Sans" panose="020B0503050203000203" pitchFamily="34" charset="77"/>
                <a:hlinkClick r:id="rId4"/>
              </a:rPr>
              <a:t>/5-Discovery</a:t>
            </a:r>
            <a:endParaRPr lang="en-US" dirty="0">
              <a:latin typeface="IBM Plex Sans" panose="020B0503050203000203" pitchFamily="34" charset="77"/>
            </a:endParaRPr>
          </a:p>
          <a:p>
            <a:pPr marL="342900" indent="-34290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lang="en-US" sz="2400" dirty="0">
              <a:latin typeface="IBM Plex Sans" panose="020B0503050203000203" pitchFamily="34" charset="77"/>
            </a:endParaRPr>
          </a:p>
        </p:txBody>
      </p:sp>
      <p:pic>
        <p:nvPicPr>
          <p:cNvPr id="5" name="Picture 4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91074CE6-7895-FA47-8901-A40E364360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9071" y="0"/>
            <a:ext cx="453493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683725"/>
      </p:ext>
    </p:extLst>
  </p:cSld>
  <p:clrMapOvr>
    <a:masterClrMapping/>
  </p:clrMapOvr>
</p:sld>
</file>

<file path=ppt/theme/theme1.xml><?xml version="1.0" encoding="utf-8"?>
<a:theme xmlns:a="http://schemas.openxmlformats.org/drawingml/2006/main" name="10 September 2009">
  <a:themeElements>
    <a:clrScheme name="10 September 2009 1">
      <a:dk1>
        <a:srgbClr val="6D6E70"/>
      </a:dk1>
      <a:lt1>
        <a:srgbClr val="FFFFFF"/>
      </a:lt1>
      <a:dk2>
        <a:srgbClr val="191919"/>
      </a:dk2>
      <a:lt2>
        <a:srgbClr val="B2B2B2"/>
      </a:lt2>
      <a:accent1>
        <a:srgbClr val="00B0DA"/>
      </a:accent1>
      <a:accent2>
        <a:srgbClr val="00B0DA"/>
      </a:accent2>
      <a:accent3>
        <a:srgbClr val="FFFFFF"/>
      </a:accent3>
      <a:accent4>
        <a:srgbClr val="5C5D5F"/>
      </a:accent4>
      <a:accent5>
        <a:srgbClr val="AAD4EA"/>
      </a:accent5>
      <a:accent6>
        <a:srgbClr val="009FC5"/>
      </a:accent6>
      <a:hlink>
        <a:srgbClr val="00B0DA"/>
      </a:hlink>
      <a:folHlink>
        <a:srgbClr val="AB1A86"/>
      </a:folHlink>
    </a:clrScheme>
    <a:fontScheme name="10 September 2009">
      <a:majorFont>
        <a:latin typeface="HelvNeue Light for IBM"/>
        <a:ea typeface=""/>
        <a:cs typeface=""/>
      </a:majorFont>
      <a:minorFont>
        <a:latin typeface="HelvNeue Light for IB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rgbClr val="191919"/>
            </a:solidFill>
            <a:effectLst/>
            <a:latin typeface="HelvNeue Light for IBM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rgbClr val="191919"/>
            </a:solidFill>
            <a:effectLst/>
            <a:latin typeface="HelvNeue Light for IBM" pitchFamily="34" charset="0"/>
          </a:defRPr>
        </a:defPPr>
      </a:lstStyle>
    </a:lnDef>
  </a:objectDefaults>
  <a:extraClrSchemeLst>
    <a:extraClrScheme>
      <a:clrScheme name="10 September 2009 1">
        <a:dk1>
          <a:srgbClr val="6D6E70"/>
        </a:dk1>
        <a:lt1>
          <a:srgbClr val="FFFFFF"/>
        </a:lt1>
        <a:dk2>
          <a:srgbClr val="191919"/>
        </a:dk2>
        <a:lt2>
          <a:srgbClr val="B2B2B2"/>
        </a:lt2>
        <a:accent1>
          <a:srgbClr val="00B0DA"/>
        </a:accent1>
        <a:accent2>
          <a:srgbClr val="00B0DA"/>
        </a:accent2>
        <a:accent3>
          <a:srgbClr val="FFFFFF"/>
        </a:accent3>
        <a:accent4>
          <a:srgbClr val="5C5D5F"/>
        </a:accent4>
        <a:accent5>
          <a:srgbClr val="AAD4EA"/>
        </a:accent5>
        <a:accent6>
          <a:srgbClr val="009FC5"/>
        </a:accent6>
        <a:hlink>
          <a:srgbClr val="00B0DA"/>
        </a:hlink>
        <a:folHlink>
          <a:srgbClr val="AB1A8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webextensions/_rels/taskpanes.xml.rels><?xml version="1.0" encoding="UTF-8" standalone="yes"?>
<Relationships xmlns="http://schemas.openxmlformats.org/package/2006/relationships"><Relationship Id="rId3" Type="http://schemas.microsoft.com/office/2011/relationships/webextension" Target="webextension3.xml"/><Relationship Id="rId2" Type="http://schemas.microsoft.com/office/2011/relationships/webextension" Target="webextension2.xml"/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700" row="0">
    <wetp:webextensionref xmlns:r="http://schemas.openxmlformats.org/officeDocument/2006/relationships" r:id="rId1"/>
  </wetp:taskpane>
  <wetp:taskpane dockstate="right" visibility="0" width="700" row="0">
    <wetp:webextensionref xmlns:r="http://schemas.openxmlformats.org/officeDocument/2006/relationships" r:id="rId2"/>
  </wetp:taskpane>
  <wetp:taskpane dockstate="right" visibility="0" width="700" row="0">
    <wetp:webextensionref xmlns:r="http://schemas.openxmlformats.org/officeDocument/2006/relationships" r:id="rId3"/>
  </wetp:taskpane>
</wetp:taskpanes>
</file>

<file path=ppt/webextensions/webextension1.xml><?xml version="1.0" encoding="utf-8"?>
<we:webextension xmlns:we="http://schemas.microsoft.com/office/webextensions/webextension/2010/11" id="{F9D85FEC-6C3C-B949-972F-1A6465A242AD}">
  <we:reference id="wa104178141" version="3.1.0.23" store="en-US" storeType="OMEX"/>
  <we:alternateReferences>
    <we:reference id="WA104178141" version="3.1.0.23" store="WA104178141" storeType="OMEX"/>
  </we:alternateReferences>
  <we:properties/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F8B80852-8EB2-BB48-BDA9-BE057711B9E7}">
  <we:reference id="wa104380510" version="1.0.0.3" store="en-US" storeType="OMEX"/>
  <we:alternateReferences>
    <we:reference id="WA104380510" version="1.0.0.3" store="WA104380510" storeType="OMEX"/>
  </we:alternateReferences>
  <we:properties/>
  <we:bindings/>
  <we:snapshot xmlns:r="http://schemas.openxmlformats.org/officeDocument/2006/relationships"/>
</we:webextension>
</file>

<file path=ppt/webextensions/webextension3.xml><?xml version="1.0" encoding="utf-8"?>
<we:webextension xmlns:we="http://schemas.microsoft.com/office/webextensions/webextension/2010/11" id="{B6AE73A6-56A3-3A4F-9653-E1EB7C5DC28C}">
  <we:reference id="wa104379997" version="1.0.0.2" store="en-US" storeType="OMEX"/>
  <we:alternateReferences>
    <we:reference id="WA104379997" version="1.0.0.2" store="WA104379997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27360</TotalTime>
  <Words>463</Words>
  <Application>Microsoft Macintosh PowerPoint</Application>
  <PresentationFormat>On-screen Show (16:9)</PresentationFormat>
  <Paragraphs>87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HelvNeue Light for IBM</vt:lpstr>
      <vt:lpstr>IBM Plex Sans</vt:lpstr>
      <vt:lpstr>Wingdings</vt:lpstr>
      <vt:lpstr>10 September 2009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IBM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IBM Presentations: Smart Planet Template</dc:title>
  <dc:creator>krisbiron</dc:creator>
  <cp:lastModifiedBy>Gary Wilson</cp:lastModifiedBy>
  <cp:revision>644</cp:revision>
  <cp:lastPrinted>2017-05-16T10:58:10Z</cp:lastPrinted>
  <dcterms:created xsi:type="dcterms:W3CDTF">2014-12-08T21:55:31Z</dcterms:created>
  <dcterms:modified xsi:type="dcterms:W3CDTF">2019-01-07T10:30:46Z</dcterms:modified>
</cp:coreProperties>
</file>